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2" r:id="rId8"/>
    <p:sldId id="298" r:id="rId9"/>
    <p:sldId id="262" r:id="rId10"/>
    <p:sldId id="299" r:id="rId11"/>
    <p:sldId id="302" r:id="rId12"/>
    <p:sldId id="264" r:id="rId13"/>
    <p:sldId id="266" r:id="rId14"/>
    <p:sldId id="265" r:id="rId15"/>
    <p:sldId id="276" r:id="rId16"/>
    <p:sldId id="303" r:id="rId17"/>
    <p:sldId id="293" r:id="rId18"/>
    <p:sldId id="277" r:id="rId19"/>
    <p:sldId id="284" r:id="rId20"/>
    <p:sldId id="269" r:id="rId21"/>
    <p:sldId id="304" r:id="rId22"/>
    <p:sldId id="305" r:id="rId23"/>
    <p:sldId id="307" r:id="rId24"/>
    <p:sldId id="306" r:id="rId25"/>
    <p:sldId id="308" r:id="rId26"/>
    <p:sldId id="270" r:id="rId27"/>
    <p:sldId id="309" r:id="rId28"/>
    <p:sldId id="310" r:id="rId29"/>
    <p:sldId id="311" r:id="rId30"/>
    <p:sldId id="312" r:id="rId31"/>
    <p:sldId id="314" r:id="rId32"/>
    <p:sldId id="313" r:id="rId33"/>
    <p:sldId id="315" r:id="rId34"/>
    <p:sldId id="316" r:id="rId35"/>
    <p:sldId id="317" r:id="rId36"/>
    <p:sldId id="294" r:id="rId37"/>
    <p:sldId id="296" r:id="rId38"/>
    <p:sldId id="318" r:id="rId39"/>
    <p:sldId id="319" r:id="rId40"/>
    <p:sldId id="321" r:id="rId41"/>
    <p:sldId id="322" r:id="rId42"/>
    <p:sldId id="323" r:id="rId43"/>
    <p:sldId id="324" r:id="rId44"/>
    <p:sldId id="288" r:id="rId45"/>
    <p:sldId id="289" r:id="rId46"/>
    <p:sldId id="320"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5" d="100"/>
          <a:sy n="75" d="100"/>
        </p:scale>
        <p:origin x="1181" y="67"/>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diagrams/_rels/data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svg"/><Relationship Id="rId7" Type="http://schemas.openxmlformats.org/officeDocument/2006/relationships/image" Target="../media/image10.svg"/><Relationship Id="rId2" Type="http://schemas.openxmlformats.org/officeDocument/2006/relationships/image" Target="../media/image5.png"/><Relationship Id="rId1" Type="http://schemas.openxmlformats.org/officeDocument/2006/relationships/hyperlink" Target="https://github.com/laurajimenezz/Data_Science_IBM/blob/01130e1977b311bb3437debfb2f07368cb725a3b/labs-jupyter-spacex-Data%20wrangling.ipynb" TargetMode="External"/><Relationship Id="rId6" Type="http://schemas.openxmlformats.org/officeDocument/2006/relationships/image" Target="../media/image9.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12.svg"/></Relationships>
</file>

<file path=ppt/diagrams/_rels/drawing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6.svg"/><Relationship Id="rId1" Type="http://schemas.openxmlformats.org/officeDocument/2006/relationships/image" Target="../media/image5.png"/><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svg"/><Relationship Id="rId9" Type="http://schemas.openxmlformats.org/officeDocument/2006/relationships/hyperlink" Target="https://github.com/laurajimenezz/Data_Science_IBM/blob/01130e1977b311bb3437debfb2f07368cb725a3b/labs-jupyter-spacex-Data%20wrangling.ipynb" TargetMode="Externa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4F8F6CD-C7C6-4FD5-84E0-2810E927A2A9}" type="doc">
      <dgm:prSet loTypeId="urn:microsoft.com/office/officeart/2005/8/layout/vList6" loCatId="process" qsTypeId="urn:microsoft.com/office/officeart/2005/8/quickstyle/3d1" qsCatId="3D" csTypeId="urn:microsoft.com/office/officeart/2005/8/colors/colorful4" csCatId="colorful" phldr="1"/>
      <dgm:spPr/>
      <dgm:t>
        <a:bodyPr/>
        <a:lstStyle/>
        <a:p>
          <a:endParaRPr lang="es-ES"/>
        </a:p>
      </dgm:t>
    </dgm:pt>
    <dgm:pt modelId="{D00664EC-1D3C-48DC-AF75-48D3B3D1C075}">
      <dgm:prSet custT="1"/>
      <dgm:spPr/>
      <dgm:t>
        <a:bodyPr/>
        <a:lstStyle/>
        <a:p>
          <a:pPr algn="ctr"/>
          <a:r>
            <a:rPr lang="en-US" sz="1600" b="1" dirty="0">
              <a:latin typeface="Abadi" panose="020B0604020104020204" pitchFamily="34" charset="0"/>
            </a:rPr>
            <a:t>Request Data from SpaceX API:   </a:t>
          </a:r>
          <a:endParaRPr lang="en-US" sz="1600" dirty="0">
            <a:latin typeface="Abadi" panose="020B0604020104020204" pitchFamily="34" charset="0"/>
          </a:endParaRPr>
        </a:p>
      </dgm:t>
    </dgm:pt>
    <dgm:pt modelId="{56F5E0CE-3CDE-4B93-9570-8E77B6BA3086}" type="parTrans" cxnId="{A9E27685-21CB-4CF9-A487-152B2E92B884}">
      <dgm:prSet/>
      <dgm:spPr/>
      <dgm:t>
        <a:bodyPr/>
        <a:lstStyle/>
        <a:p>
          <a:endParaRPr lang="es-ES"/>
        </a:p>
      </dgm:t>
    </dgm:pt>
    <dgm:pt modelId="{94F38F1D-0DD1-40B2-AC77-FA312D687EFC}" type="sibTrans" cxnId="{A9E27685-21CB-4CF9-A487-152B2E92B884}">
      <dgm:prSet/>
      <dgm:spPr/>
      <dgm:t>
        <a:bodyPr/>
        <a:lstStyle/>
        <a:p>
          <a:endParaRPr lang="es-ES"/>
        </a:p>
      </dgm:t>
    </dgm:pt>
    <dgm:pt modelId="{CE50334A-5902-41EE-A1DF-40B7BAAA1C84}">
      <dgm:prSet custT="1"/>
      <dgm:spPr/>
      <dgm:t>
        <a:bodyPr/>
        <a:lstStyle/>
        <a:p>
          <a:pPr algn="ctr">
            <a:buNone/>
          </a:pPr>
          <a:r>
            <a:rPr lang="es-ES" sz="1600" b="1" dirty="0" err="1">
              <a:latin typeface="Abadi" panose="020B0604020104020204" pitchFamily="34" charset="0"/>
            </a:rPr>
            <a:t>Decode</a:t>
          </a:r>
          <a:r>
            <a:rPr lang="es-ES" sz="1600" b="1" dirty="0">
              <a:latin typeface="Abadi" panose="020B0604020104020204" pitchFamily="34" charset="0"/>
            </a:rPr>
            <a:t> </a:t>
          </a:r>
          <a:r>
            <a:rPr lang="es-ES" sz="1600" b="1" dirty="0" err="1">
              <a:latin typeface="Abadi" panose="020B0604020104020204" pitchFamily="34" charset="0"/>
            </a:rPr>
            <a:t>the</a:t>
          </a:r>
          <a:r>
            <a:rPr lang="es-ES" sz="1600" b="1" dirty="0">
              <a:latin typeface="Abadi" panose="020B0604020104020204" pitchFamily="34" charset="0"/>
            </a:rPr>
            <a:t> Response:</a:t>
          </a:r>
        </a:p>
      </dgm:t>
    </dgm:pt>
    <dgm:pt modelId="{0CB4E44D-F871-4CF8-A901-51D14FE4A09C}" type="parTrans" cxnId="{CF62E4B3-DDE8-4ED7-A1F8-6753526D4B11}">
      <dgm:prSet/>
      <dgm:spPr/>
      <dgm:t>
        <a:bodyPr/>
        <a:lstStyle/>
        <a:p>
          <a:endParaRPr lang="es-ES"/>
        </a:p>
      </dgm:t>
    </dgm:pt>
    <dgm:pt modelId="{F7448553-1117-4C26-A4E9-8FB4D2E81C17}" type="sibTrans" cxnId="{CF62E4B3-DDE8-4ED7-A1F8-6753526D4B11}">
      <dgm:prSet/>
      <dgm:spPr/>
      <dgm:t>
        <a:bodyPr/>
        <a:lstStyle/>
        <a:p>
          <a:endParaRPr lang="es-ES"/>
        </a:p>
      </dgm:t>
    </dgm:pt>
    <dgm:pt modelId="{DC1553E1-784F-448F-905D-49841E8E3632}">
      <dgm:prSet custT="1"/>
      <dgm:spPr/>
      <dgm:t>
        <a:bodyPr/>
        <a:lstStyle/>
        <a:p>
          <a:pPr algn="ctr">
            <a:buNone/>
          </a:pPr>
          <a:r>
            <a:rPr lang="es-ES" sz="1600" b="1" dirty="0" err="1">
              <a:latin typeface="Abadi" panose="020B0604020104020204" pitchFamily="34" charset="0"/>
            </a:rPr>
            <a:t>Convert</a:t>
          </a:r>
          <a:r>
            <a:rPr lang="es-ES" sz="1600" b="1" dirty="0">
              <a:latin typeface="Abadi" panose="020B0604020104020204" pitchFamily="34" charset="0"/>
            </a:rPr>
            <a:t> </a:t>
          </a:r>
          <a:r>
            <a:rPr lang="es-ES" sz="1600" b="1" dirty="0" err="1">
              <a:latin typeface="Abadi" panose="020B0604020104020204" pitchFamily="34" charset="0"/>
            </a:rPr>
            <a:t>to</a:t>
          </a:r>
          <a:r>
            <a:rPr lang="es-ES" sz="1600" b="1" dirty="0">
              <a:latin typeface="Abadi" panose="020B0604020104020204" pitchFamily="34" charset="0"/>
            </a:rPr>
            <a:t> </a:t>
          </a:r>
          <a:r>
            <a:rPr lang="es-ES" sz="1600" b="1" dirty="0" err="1">
              <a:latin typeface="Abadi" panose="020B0604020104020204" pitchFamily="34" charset="0"/>
            </a:rPr>
            <a:t>DataFrame</a:t>
          </a:r>
          <a:endParaRPr lang="es-ES" sz="1600" b="1" dirty="0">
            <a:latin typeface="Abadi" panose="020B0604020104020204" pitchFamily="34" charset="0"/>
          </a:endParaRPr>
        </a:p>
      </dgm:t>
    </dgm:pt>
    <dgm:pt modelId="{03C6105D-AD6B-4912-B025-08B9D5134CF0}" type="parTrans" cxnId="{245129EB-49D1-4935-A2F7-0C04B8346557}">
      <dgm:prSet/>
      <dgm:spPr/>
      <dgm:t>
        <a:bodyPr/>
        <a:lstStyle/>
        <a:p>
          <a:endParaRPr lang="es-ES"/>
        </a:p>
      </dgm:t>
    </dgm:pt>
    <dgm:pt modelId="{07AF40E3-9CCA-4CFF-B691-CD6DB131B8A9}" type="sibTrans" cxnId="{245129EB-49D1-4935-A2F7-0C04B8346557}">
      <dgm:prSet/>
      <dgm:spPr/>
      <dgm:t>
        <a:bodyPr/>
        <a:lstStyle/>
        <a:p>
          <a:endParaRPr lang="es-ES"/>
        </a:p>
      </dgm:t>
    </dgm:pt>
    <dgm:pt modelId="{B4A74918-61AD-4F29-96CD-AD459127B4D4}">
      <dgm:prSet custT="1"/>
      <dgm:spPr/>
      <dgm:t>
        <a:bodyPr/>
        <a:lstStyle/>
        <a:p>
          <a:pPr algn="ctr"/>
          <a:r>
            <a:rPr lang="es-ES" sz="1600" b="1" dirty="0" err="1">
              <a:latin typeface="Abadi" panose="020B0604020104020204" pitchFamily="34" charset="0"/>
            </a:rPr>
            <a:t>Filter</a:t>
          </a:r>
          <a:r>
            <a:rPr lang="es-ES" sz="1600" b="1" dirty="0">
              <a:latin typeface="Abadi" panose="020B0604020104020204" pitchFamily="34" charset="0"/>
            </a:rPr>
            <a:t> </a:t>
          </a:r>
          <a:r>
            <a:rPr lang="es-ES" sz="1600" b="1" dirty="0" err="1">
              <a:latin typeface="Abadi" panose="020B0604020104020204" pitchFamily="34" charset="0"/>
            </a:rPr>
            <a:t>for</a:t>
          </a:r>
          <a:r>
            <a:rPr lang="es-ES" sz="1600" b="1" dirty="0">
              <a:latin typeface="Abadi" panose="020B0604020104020204" pitchFamily="34" charset="0"/>
            </a:rPr>
            <a:t> 'Falcon 9' </a:t>
          </a:r>
          <a:r>
            <a:rPr lang="es-ES" sz="1600" b="1" dirty="0" err="1">
              <a:latin typeface="Abadi" panose="020B0604020104020204" pitchFamily="34" charset="0"/>
            </a:rPr>
            <a:t>Launches</a:t>
          </a:r>
          <a:endParaRPr lang="en-US" sz="1600" dirty="0">
            <a:latin typeface="Abadi" panose="020B0604020104020204" pitchFamily="34" charset="0"/>
          </a:endParaRPr>
        </a:p>
      </dgm:t>
    </dgm:pt>
    <dgm:pt modelId="{F12E86B3-B416-4F68-B61A-728C6BB4C132}" type="parTrans" cxnId="{7EFDB0F9-9094-4B0E-B1B6-FCCD62389C70}">
      <dgm:prSet/>
      <dgm:spPr/>
      <dgm:t>
        <a:bodyPr/>
        <a:lstStyle/>
        <a:p>
          <a:endParaRPr lang="es-ES"/>
        </a:p>
      </dgm:t>
    </dgm:pt>
    <dgm:pt modelId="{DE8D0102-020B-4CE0-8903-8BE0FBD7F932}" type="sibTrans" cxnId="{7EFDB0F9-9094-4B0E-B1B6-FCCD62389C70}">
      <dgm:prSet/>
      <dgm:spPr/>
      <dgm:t>
        <a:bodyPr/>
        <a:lstStyle/>
        <a:p>
          <a:endParaRPr lang="es-ES"/>
        </a:p>
      </dgm:t>
    </dgm:pt>
    <dgm:pt modelId="{8F570F96-C6AB-4018-9B93-C44BB03AC969}">
      <dgm:prSet custT="1"/>
      <dgm:spPr/>
      <dgm:t>
        <a:bodyPr/>
        <a:lstStyle/>
        <a:p>
          <a:pPr algn="ctr">
            <a:buNone/>
          </a:pPr>
          <a:r>
            <a:rPr lang="es-ES" sz="1600" b="1" dirty="0" err="1">
              <a:latin typeface="Abadi" panose="020B0604020104020204" pitchFamily="34" charset="0"/>
            </a:rPr>
            <a:t>Handle</a:t>
          </a:r>
          <a:r>
            <a:rPr lang="es-ES" sz="1600" b="1" dirty="0">
              <a:latin typeface="Abadi" panose="020B0604020104020204" pitchFamily="34" charset="0"/>
            </a:rPr>
            <a:t> </a:t>
          </a:r>
          <a:r>
            <a:rPr lang="es-ES" sz="1600" b="1" dirty="0" err="1">
              <a:latin typeface="Abadi" panose="020B0604020104020204" pitchFamily="34" charset="0"/>
            </a:rPr>
            <a:t>Missing</a:t>
          </a:r>
          <a:r>
            <a:rPr lang="es-ES" sz="1600" b="1" dirty="0">
              <a:latin typeface="Abadi" panose="020B0604020104020204" pitchFamily="34" charset="0"/>
            </a:rPr>
            <a:t> </a:t>
          </a:r>
          <a:r>
            <a:rPr lang="es-ES" sz="1600" b="1" dirty="0" err="1">
              <a:latin typeface="Abadi" panose="020B0604020104020204" pitchFamily="34" charset="0"/>
            </a:rPr>
            <a:t>Values</a:t>
          </a:r>
          <a:r>
            <a:rPr lang="es-ES" sz="1600" b="1" dirty="0">
              <a:latin typeface="Abadi" panose="020B0604020104020204" pitchFamily="34" charset="0"/>
            </a:rPr>
            <a:t>:</a:t>
          </a:r>
        </a:p>
      </dgm:t>
    </dgm:pt>
    <dgm:pt modelId="{1C716666-CA80-4AF8-A91F-E621A2CB3794}" type="parTrans" cxnId="{D253C134-FA9B-4E1C-B9CF-559EB4524858}">
      <dgm:prSet/>
      <dgm:spPr/>
      <dgm:t>
        <a:bodyPr/>
        <a:lstStyle/>
        <a:p>
          <a:endParaRPr lang="es-ES"/>
        </a:p>
      </dgm:t>
    </dgm:pt>
    <dgm:pt modelId="{344EC0DB-55F5-4B69-BF63-84B54F6D20B4}" type="sibTrans" cxnId="{D253C134-FA9B-4E1C-B9CF-559EB4524858}">
      <dgm:prSet/>
      <dgm:spPr/>
      <dgm:t>
        <a:bodyPr/>
        <a:lstStyle/>
        <a:p>
          <a:endParaRPr lang="es-ES"/>
        </a:p>
      </dgm:t>
    </dgm:pt>
    <dgm:pt modelId="{AF567793-EDBD-4A44-A07E-CAA45C68D20B}" type="pres">
      <dgm:prSet presAssocID="{64F8F6CD-C7C6-4FD5-84E0-2810E927A2A9}" presName="Name0" presStyleCnt="0">
        <dgm:presLayoutVars>
          <dgm:dir/>
          <dgm:animLvl val="lvl"/>
          <dgm:resizeHandles/>
        </dgm:presLayoutVars>
      </dgm:prSet>
      <dgm:spPr/>
    </dgm:pt>
    <dgm:pt modelId="{961217D7-DA9A-4C20-9026-DAE823D1F58C}" type="pres">
      <dgm:prSet presAssocID="{D00664EC-1D3C-48DC-AF75-48D3B3D1C075}" presName="linNode" presStyleCnt="0"/>
      <dgm:spPr/>
    </dgm:pt>
    <dgm:pt modelId="{99E3175E-7A3D-4773-A10F-6E2E1CE7B8BC}" type="pres">
      <dgm:prSet presAssocID="{D00664EC-1D3C-48DC-AF75-48D3B3D1C075}" presName="parentShp" presStyleLbl="node1" presStyleIdx="0" presStyleCnt="5">
        <dgm:presLayoutVars>
          <dgm:bulletEnabled val="1"/>
        </dgm:presLayoutVars>
      </dgm:prSet>
      <dgm:spPr/>
    </dgm:pt>
    <dgm:pt modelId="{4E4EFACE-C9CB-4240-8A56-C9D2508B926E}" type="pres">
      <dgm:prSet presAssocID="{D00664EC-1D3C-48DC-AF75-48D3B3D1C075}" presName="childShp" presStyleLbl="bgAccFollowNode1" presStyleIdx="0" presStyleCnt="5">
        <dgm:presLayoutVars>
          <dgm:bulletEnabled val="1"/>
        </dgm:presLayoutVars>
      </dgm:prSet>
      <dgm:spPr/>
    </dgm:pt>
    <dgm:pt modelId="{AE52F6C1-0A3A-4062-9E8F-2C85A198E12D}" type="pres">
      <dgm:prSet presAssocID="{94F38F1D-0DD1-40B2-AC77-FA312D687EFC}" presName="spacing" presStyleCnt="0"/>
      <dgm:spPr/>
    </dgm:pt>
    <dgm:pt modelId="{5226567D-4062-41F9-847E-6CF8C64F0A39}" type="pres">
      <dgm:prSet presAssocID="{CE50334A-5902-41EE-A1DF-40B7BAAA1C84}" presName="linNode" presStyleCnt="0"/>
      <dgm:spPr/>
    </dgm:pt>
    <dgm:pt modelId="{CAD5FF71-67D8-41B1-8C04-B5C221D0A29F}" type="pres">
      <dgm:prSet presAssocID="{CE50334A-5902-41EE-A1DF-40B7BAAA1C84}" presName="parentShp" presStyleLbl="node1" presStyleIdx="1" presStyleCnt="5">
        <dgm:presLayoutVars>
          <dgm:bulletEnabled val="1"/>
        </dgm:presLayoutVars>
      </dgm:prSet>
      <dgm:spPr/>
    </dgm:pt>
    <dgm:pt modelId="{ED10C5D6-69EA-45DB-ADFF-2DE86493D81A}" type="pres">
      <dgm:prSet presAssocID="{CE50334A-5902-41EE-A1DF-40B7BAAA1C84}" presName="childShp" presStyleLbl="bgAccFollowNode1" presStyleIdx="1" presStyleCnt="5">
        <dgm:presLayoutVars>
          <dgm:bulletEnabled val="1"/>
        </dgm:presLayoutVars>
      </dgm:prSet>
      <dgm:spPr/>
    </dgm:pt>
    <dgm:pt modelId="{24FFA5BF-A55C-4C86-8352-362D31A3B018}" type="pres">
      <dgm:prSet presAssocID="{F7448553-1117-4C26-A4E9-8FB4D2E81C17}" presName="spacing" presStyleCnt="0"/>
      <dgm:spPr/>
    </dgm:pt>
    <dgm:pt modelId="{3940442F-2DCC-4DC5-A17B-43D259BC2B45}" type="pres">
      <dgm:prSet presAssocID="{DC1553E1-784F-448F-905D-49841E8E3632}" presName="linNode" presStyleCnt="0"/>
      <dgm:spPr/>
    </dgm:pt>
    <dgm:pt modelId="{B105469D-172E-4DB7-AB81-18268D376639}" type="pres">
      <dgm:prSet presAssocID="{DC1553E1-784F-448F-905D-49841E8E3632}" presName="parentShp" presStyleLbl="node1" presStyleIdx="2" presStyleCnt="5">
        <dgm:presLayoutVars>
          <dgm:bulletEnabled val="1"/>
        </dgm:presLayoutVars>
      </dgm:prSet>
      <dgm:spPr/>
    </dgm:pt>
    <dgm:pt modelId="{CF37BC1E-36CD-479C-9FB5-95D482370434}" type="pres">
      <dgm:prSet presAssocID="{DC1553E1-784F-448F-905D-49841E8E3632}" presName="childShp" presStyleLbl="bgAccFollowNode1" presStyleIdx="2" presStyleCnt="5">
        <dgm:presLayoutVars>
          <dgm:bulletEnabled val="1"/>
        </dgm:presLayoutVars>
      </dgm:prSet>
      <dgm:spPr/>
    </dgm:pt>
    <dgm:pt modelId="{AFABFBF1-3724-472E-8B19-27DFC8972B22}" type="pres">
      <dgm:prSet presAssocID="{07AF40E3-9CCA-4CFF-B691-CD6DB131B8A9}" presName="spacing" presStyleCnt="0"/>
      <dgm:spPr/>
    </dgm:pt>
    <dgm:pt modelId="{717FE039-D311-41B3-BF23-BEF9992CAC31}" type="pres">
      <dgm:prSet presAssocID="{B4A74918-61AD-4F29-96CD-AD459127B4D4}" presName="linNode" presStyleCnt="0"/>
      <dgm:spPr/>
    </dgm:pt>
    <dgm:pt modelId="{DA6C27BD-5726-404B-819E-3AB9658DDAAB}" type="pres">
      <dgm:prSet presAssocID="{B4A74918-61AD-4F29-96CD-AD459127B4D4}" presName="parentShp" presStyleLbl="node1" presStyleIdx="3" presStyleCnt="5">
        <dgm:presLayoutVars>
          <dgm:bulletEnabled val="1"/>
        </dgm:presLayoutVars>
      </dgm:prSet>
      <dgm:spPr/>
    </dgm:pt>
    <dgm:pt modelId="{3582C4A6-C2E9-4740-853D-46437908339D}" type="pres">
      <dgm:prSet presAssocID="{B4A74918-61AD-4F29-96CD-AD459127B4D4}" presName="childShp" presStyleLbl="bgAccFollowNode1" presStyleIdx="3" presStyleCnt="5">
        <dgm:presLayoutVars>
          <dgm:bulletEnabled val="1"/>
        </dgm:presLayoutVars>
      </dgm:prSet>
      <dgm:spPr/>
    </dgm:pt>
    <dgm:pt modelId="{90000623-20F0-4C69-9A44-87E346D925CB}" type="pres">
      <dgm:prSet presAssocID="{DE8D0102-020B-4CE0-8903-8BE0FBD7F932}" presName="spacing" presStyleCnt="0"/>
      <dgm:spPr/>
    </dgm:pt>
    <dgm:pt modelId="{EC6049AA-867A-4DD9-A4A0-B4E4E97B4237}" type="pres">
      <dgm:prSet presAssocID="{8F570F96-C6AB-4018-9B93-C44BB03AC969}" presName="linNode" presStyleCnt="0"/>
      <dgm:spPr/>
    </dgm:pt>
    <dgm:pt modelId="{AD29FF74-1712-4F2D-B18E-C2D6F3291B49}" type="pres">
      <dgm:prSet presAssocID="{8F570F96-C6AB-4018-9B93-C44BB03AC969}" presName="parentShp" presStyleLbl="node1" presStyleIdx="4" presStyleCnt="5">
        <dgm:presLayoutVars>
          <dgm:bulletEnabled val="1"/>
        </dgm:presLayoutVars>
      </dgm:prSet>
      <dgm:spPr/>
    </dgm:pt>
    <dgm:pt modelId="{FDF42F73-CEB4-44D6-BA1B-8A23641AA619}" type="pres">
      <dgm:prSet presAssocID="{8F570F96-C6AB-4018-9B93-C44BB03AC969}" presName="childShp" presStyleLbl="bgAccFollowNode1" presStyleIdx="4" presStyleCnt="5">
        <dgm:presLayoutVars>
          <dgm:bulletEnabled val="1"/>
        </dgm:presLayoutVars>
      </dgm:prSet>
      <dgm:spPr/>
    </dgm:pt>
  </dgm:ptLst>
  <dgm:cxnLst>
    <dgm:cxn modelId="{27E70B1D-6DAE-47B6-BED7-462998175A9B}" type="presOf" srcId="{8F570F96-C6AB-4018-9B93-C44BB03AC969}" destId="{AD29FF74-1712-4F2D-B18E-C2D6F3291B49}" srcOrd="0" destOrd="0" presId="urn:microsoft.com/office/officeart/2005/8/layout/vList6"/>
    <dgm:cxn modelId="{D253C134-FA9B-4E1C-B9CF-559EB4524858}" srcId="{64F8F6CD-C7C6-4FD5-84E0-2810E927A2A9}" destId="{8F570F96-C6AB-4018-9B93-C44BB03AC969}" srcOrd="4" destOrd="0" parTransId="{1C716666-CA80-4AF8-A91F-E621A2CB3794}" sibTransId="{344EC0DB-55F5-4B69-BF63-84B54F6D20B4}"/>
    <dgm:cxn modelId="{D62FFB45-6B35-4357-8E42-B404C083EDA7}" type="presOf" srcId="{D00664EC-1D3C-48DC-AF75-48D3B3D1C075}" destId="{99E3175E-7A3D-4773-A10F-6E2E1CE7B8BC}" srcOrd="0" destOrd="0" presId="urn:microsoft.com/office/officeart/2005/8/layout/vList6"/>
    <dgm:cxn modelId="{7E26884F-BAE9-406F-96B7-EA364CDAEEC9}" type="presOf" srcId="{CE50334A-5902-41EE-A1DF-40B7BAAA1C84}" destId="{CAD5FF71-67D8-41B1-8C04-B5C221D0A29F}" srcOrd="0" destOrd="0" presId="urn:microsoft.com/office/officeart/2005/8/layout/vList6"/>
    <dgm:cxn modelId="{B7A58A5A-B932-47E2-BD26-40FE3F562798}" type="presOf" srcId="{B4A74918-61AD-4F29-96CD-AD459127B4D4}" destId="{DA6C27BD-5726-404B-819E-3AB9658DDAAB}" srcOrd="0" destOrd="0" presId="urn:microsoft.com/office/officeart/2005/8/layout/vList6"/>
    <dgm:cxn modelId="{A9E27685-21CB-4CF9-A487-152B2E92B884}" srcId="{64F8F6CD-C7C6-4FD5-84E0-2810E927A2A9}" destId="{D00664EC-1D3C-48DC-AF75-48D3B3D1C075}" srcOrd="0" destOrd="0" parTransId="{56F5E0CE-3CDE-4B93-9570-8E77B6BA3086}" sibTransId="{94F38F1D-0DD1-40B2-AC77-FA312D687EFC}"/>
    <dgm:cxn modelId="{4A6C368E-67D4-40DA-AB83-53BC8114740F}" type="presOf" srcId="{64F8F6CD-C7C6-4FD5-84E0-2810E927A2A9}" destId="{AF567793-EDBD-4A44-A07E-CAA45C68D20B}" srcOrd="0" destOrd="0" presId="urn:microsoft.com/office/officeart/2005/8/layout/vList6"/>
    <dgm:cxn modelId="{83B372A4-E773-402D-9746-078C2D8D081D}" type="presOf" srcId="{DC1553E1-784F-448F-905D-49841E8E3632}" destId="{B105469D-172E-4DB7-AB81-18268D376639}" srcOrd="0" destOrd="0" presId="urn:microsoft.com/office/officeart/2005/8/layout/vList6"/>
    <dgm:cxn modelId="{CF62E4B3-DDE8-4ED7-A1F8-6753526D4B11}" srcId="{64F8F6CD-C7C6-4FD5-84E0-2810E927A2A9}" destId="{CE50334A-5902-41EE-A1DF-40B7BAAA1C84}" srcOrd="1" destOrd="0" parTransId="{0CB4E44D-F871-4CF8-A901-51D14FE4A09C}" sibTransId="{F7448553-1117-4C26-A4E9-8FB4D2E81C17}"/>
    <dgm:cxn modelId="{245129EB-49D1-4935-A2F7-0C04B8346557}" srcId="{64F8F6CD-C7C6-4FD5-84E0-2810E927A2A9}" destId="{DC1553E1-784F-448F-905D-49841E8E3632}" srcOrd="2" destOrd="0" parTransId="{03C6105D-AD6B-4912-B025-08B9D5134CF0}" sibTransId="{07AF40E3-9CCA-4CFF-B691-CD6DB131B8A9}"/>
    <dgm:cxn modelId="{7EFDB0F9-9094-4B0E-B1B6-FCCD62389C70}" srcId="{64F8F6CD-C7C6-4FD5-84E0-2810E927A2A9}" destId="{B4A74918-61AD-4F29-96CD-AD459127B4D4}" srcOrd="3" destOrd="0" parTransId="{F12E86B3-B416-4F68-B61A-728C6BB4C132}" sibTransId="{DE8D0102-020B-4CE0-8903-8BE0FBD7F932}"/>
    <dgm:cxn modelId="{92E915B8-67B2-4FD8-8DB7-8B79D6D95029}" type="presParOf" srcId="{AF567793-EDBD-4A44-A07E-CAA45C68D20B}" destId="{961217D7-DA9A-4C20-9026-DAE823D1F58C}" srcOrd="0" destOrd="0" presId="urn:microsoft.com/office/officeart/2005/8/layout/vList6"/>
    <dgm:cxn modelId="{4656C0AF-F5D0-464D-B370-EF23C02A2E30}" type="presParOf" srcId="{961217D7-DA9A-4C20-9026-DAE823D1F58C}" destId="{99E3175E-7A3D-4773-A10F-6E2E1CE7B8BC}" srcOrd="0" destOrd="0" presId="urn:microsoft.com/office/officeart/2005/8/layout/vList6"/>
    <dgm:cxn modelId="{08DCD165-4AAA-4131-A8D3-86B83970CD49}" type="presParOf" srcId="{961217D7-DA9A-4C20-9026-DAE823D1F58C}" destId="{4E4EFACE-C9CB-4240-8A56-C9D2508B926E}" srcOrd="1" destOrd="0" presId="urn:microsoft.com/office/officeart/2005/8/layout/vList6"/>
    <dgm:cxn modelId="{1D5FD105-BCE3-492D-97F6-C2B7C9B91811}" type="presParOf" srcId="{AF567793-EDBD-4A44-A07E-CAA45C68D20B}" destId="{AE52F6C1-0A3A-4062-9E8F-2C85A198E12D}" srcOrd="1" destOrd="0" presId="urn:microsoft.com/office/officeart/2005/8/layout/vList6"/>
    <dgm:cxn modelId="{B5681745-4509-4ECA-A3F6-209B917CC5A6}" type="presParOf" srcId="{AF567793-EDBD-4A44-A07E-CAA45C68D20B}" destId="{5226567D-4062-41F9-847E-6CF8C64F0A39}" srcOrd="2" destOrd="0" presId="urn:microsoft.com/office/officeart/2005/8/layout/vList6"/>
    <dgm:cxn modelId="{717A654C-EA19-4D7C-92E6-2B328FAB5EA1}" type="presParOf" srcId="{5226567D-4062-41F9-847E-6CF8C64F0A39}" destId="{CAD5FF71-67D8-41B1-8C04-B5C221D0A29F}" srcOrd="0" destOrd="0" presId="urn:microsoft.com/office/officeart/2005/8/layout/vList6"/>
    <dgm:cxn modelId="{9D3D46C9-8A40-467C-BC17-5279E9EC86B4}" type="presParOf" srcId="{5226567D-4062-41F9-847E-6CF8C64F0A39}" destId="{ED10C5D6-69EA-45DB-ADFF-2DE86493D81A}" srcOrd="1" destOrd="0" presId="urn:microsoft.com/office/officeart/2005/8/layout/vList6"/>
    <dgm:cxn modelId="{58B0B0FF-CF93-4096-A1AB-9286DFB1EC41}" type="presParOf" srcId="{AF567793-EDBD-4A44-A07E-CAA45C68D20B}" destId="{24FFA5BF-A55C-4C86-8352-362D31A3B018}" srcOrd="3" destOrd="0" presId="urn:microsoft.com/office/officeart/2005/8/layout/vList6"/>
    <dgm:cxn modelId="{E0E43B54-A922-4893-8A55-F7D2C0232DEF}" type="presParOf" srcId="{AF567793-EDBD-4A44-A07E-CAA45C68D20B}" destId="{3940442F-2DCC-4DC5-A17B-43D259BC2B45}" srcOrd="4" destOrd="0" presId="urn:microsoft.com/office/officeart/2005/8/layout/vList6"/>
    <dgm:cxn modelId="{CF9D410D-F46D-468B-B688-5CEE0C668676}" type="presParOf" srcId="{3940442F-2DCC-4DC5-A17B-43D259BC2B45}" destId="{B105469D-172E-4DB7-AB81-18268D376639}" srcOrd="0" destOrd="0" presId="urn:microsoft.com/office/officeart/2005/8/layout/vList6"/>
    <dgm:cxn modelId="{6E090807-0553-40B1-9313-2B8F297F712A}" type="presParOf" srcId="{3940442F-2DCC-4DC5-A17B-43D259BC2B45}" destId="{CF37BC1E-36CD-479C-9FB5-95D482370434}" srcOrd="1" destOrd="0" presId="urn:microsoft.com/office/officeart/2005/8/layout/vList6"/>
    <dgm:cxn modelId="{444B302B-3D6E-46EF-9993-1D769AF34FAD}" type="presParOf" srcId="{AF567793-EDBD-4A44-A07E-CAA45C68D20B}" destId="{AFABFBF1-3724-472E-8B19-27DFC8972B22}" srcOrd="5" destOrd="0" presId="urn:microsoft.com/office/officeart/2005/8/layout/vList6"/>
    <dgm:cxn modelId="{8523B65F-CA6A-4E25-8C56-80E51E0DCDF3}" type="presParOf" srcId="{AF567793-EDBD-4A44-A07E-CAA45C68D20B}" destId="{717FE039-D311-41B3-BF23-BEF9992CAC31}" srcOrd="6" destOrd="0" presId="urn:microsoft.com/office/officeart/2005/8/layout/vList6"/>
    <dgm:cxn modelId="{576893EA-5918-42B9-909C-299D75A3741B}" type="presParOf" srcId="{717FE039-D311-41B3-BF23-BEF9992CAC31}" destId="{DA6C27BD-5726-404B-819E-3AB9658DDAAB}" srcOrd="0" destOrd="0" presId="urn:microsoft.com/office/officeart/2005/8/layout/vList6"/>
    <dgm:cxn modelId="{6B9400EC-3862-4E64-A960-63597FE7419A}" type="presParOf" srcId="{717FE039-D311-41B3-BF23-BEF9992CAC31}" destId="{3582C4A6-C2E9-4740-853D-46437908339D}" srcOrd="1" destOrd="0" presId="urn:microsoft.com/office/officeart/2005/8/layout/vList6"/>
    <dgm:cxn modelId="{7C09285F-0612-4289-83FC-D859EAD6ABE5}" type="presParOf" srcId="{AF567793-EDBD-4A44-A07E-CAA45C68D20B}" destId="{90000623-20F0-4C69-9A44-87E346D925CB}" srcOrd="7" destOrd="0" presId="urn:microsoft.com/office/officeart/2005/8/layout/vList6"/>
    <dgm:cxn modelId="{667686A1-20D1-4FE1-948F-74279E4A52F1}" type="presParOf" srcId="{AF567793-EDBD-4A44-A07E-CAA45C68D20B}" destId="{EC6049AA-867A-4DD9-A4A0-B4E4E97B4237}" srcOrd="8" destOrd="0" presId="urn:microsoft.com/office/officeart/2005/8/layout/vList6"/>
    <dgm:cxn modelId="{693A4843-AC45-4A60-8684-E36CE0422518}" type="presParOf" srcId="{EC6049AA-867A-4DD9-A4A0-B4E4E97B4237}" destId="{AD29FF74-1712-4F2D-B18E-C2D6F3291B49}" srcOrd="0" destOrd="0" presId="urn:microsoft.com/office/officeart/2005/8/layout/vList6"/>
    <dgm:cxn modelId="{76C2E5C0-9B0E-43DA-8DBF-DCC16461398A}" type="presParOf" srcId="{EC6049AA-867A-4DD9-A4A0-B4E4E97B4237}" destId="{FDF42F73-CEB4-44D6-BA1B-8A23641AA619}" srcOrd="1" destOrd="0" presId="urn:microsoft.com/office/officeart/2005/8/layout/vList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4F8F6CD-C7C6-4FD5-84E0-2810E927A2A9}" type="doc">
      <dgm:prSet loTypeId="urn:microsoft.com/office/officeart/2005/8/layout/hProcess4" loCatId="process" qsTypeId="urn:microsoft.com/office/officeart/2005/8/quickstyle/simple1" qsCatId="simple" csTypeId="urn:microsoft.com/office/officeart/2005/8/colors/accent1_2" csCatId="accent1" phldr="1"/>
      <dgm:spPr/>
      <dgm:t>
        <a:bodyPr/>
        <a:lstStyle/>
        <a:p>
          <a:endParaRPr lang="es-ES"/>
        </a:p>
      </dgm:t>
    </dgm:pt>
    <dgm:pt modelId="{9EB513F2-77DE-4CBB-B7B8-174DB83C9138}">
      <dgm:prSet custT="1"/>
      <dgm:spPr/>
      <dgm:t>
        <a:bodyPr/>
        <a:lstStyle/>
        <a:p>
          <a:pPr>
            <a:lnSpc>
              <a:spcPct val="100000"/>
            </a:lnSpc>
          </a:pPr>
          <a:r>
            <a:rPr lang="es-ES" sz="1200" b="1" dirty="0" err="1">
              <a:latin typeface="Abadi" panose="020B0604020104020204" pitchFamily="34" charset="0"/>
            </a:rPr>
            <a:t>Create</a:t>
          </a:r>
          <a:r>
            <a:rPr lang="es-ES" sz="1200" b="1" dirty="0">
              <a:latin typeface="Abadi" panose="020B0604020104020204" pitchFamily="34" charset="0"/>
            </a:rPr>
            <a:t> a </a:t>
          </a:r>
          <a:r>
            <a:rPr lang="es-ES" sz="1200" b="1" dirty="0" err="1">
              <a:latin typeface="Abadi" panose="020B0604020104020204" pitchFamily="34" charset="0"/>
            </a:rPr>
            <a:t>BeautifulSoup</a:t>
          </a:r>
          <a:r>
            <a:rPr lang="es-ES" sz="1200" b="1" dirty="0">
              <a:latin typeface="Abadi" panose="020B0604020104020204" pitchFamily="34" charset="0"/>
            </a:rPr>
            <a:t> </a:t>
          </a:r>
          <a:r>
            <a:rPr lang="es-ES" sz="1200" b="1" dirty="0" err="1">
              <a:latin typeface="Abadi" panose="020B0604020104020204" pitchFamily="34" charset="0"/>
            </a:rPr>
            <a:t>Object</a:t>
          </a:r>
          <a:endParaRPr lang="es-ES" sz="1200" b="1" dirty="0">
            <a:latin typeface="Abadi" panose="020B0604020104020204" pitchFamily="34" charset="0"/>
          </a:endParaRPr>
        </a:p>
      </dgm:t>
    </dgm:pt>
    <dgm:pt modelId="{A3BEFC04-37A1-45A6-8431-FD0B7089538B}" type="parTrans" cxnId="{050CF295-C52E-4516-B5EE-2B68B5323B6D}">
      <dgm:prSet/>
      <dgm:spPr/>
      <dgm:t>
        <a:bodyPr/>
        <a:lstStyle/>
        <a:p>
          <a:pPr>
            <a:lnSpc>
              <a:spcPct val="100000"/>
            </a:lnSpc>
          </a:pPr>
          <a:endParaRPr lang="es-ES" sz="900">
            <a:latin typeface="Abadi" panose="020B0604020104020204" pitchFamily="34" charset="0"/>
          </a:endParaRPr>
        </a:p>
      </dgm:t>
    </dgm:pt>
    <dgm:pt modelId="{BB1BD77E-C193-4365-9E56-D19ED733AB19}" type="sibTrans" cxnId="{050CF295-C52E-4516-B5EE-2B68B5323B6D}">
      <dgm:prSet/>
      <dgm:spPr/>
      <dgm:t>
        <a:bodyPr/>
        <a:lstStyle/>
        <a:p>
          <a:pPr>
            <a:lnSpc>
              <a:spcPct val="100000"/>
            </a:lnSpc>
          </a:pPr>
          <a:endParaRPr lang="es-ES" sz="900">
            <a:latin typeface="Abadi" panose="020B0604020104020204" pitchFamily="34" charset="0"/>
          </a:endParaRPr>
        </a:p>
      </dgm:t>
    </dgm:pt>
    <dgm:pt modelId="{94004C8C-D129-49EB-8F34-EB6C9BFDA4F9}">
      <dgm:prSet custT="1"/>
      <dgm:spPr/>
      <dgm:t>
        <a:bodyPr/>
        <a:lstStyle/>
        <a:p>
          <a:pPr>
            <a:lnSpc>
              <a:spcPct val="100000"/>
            </a:lnSpc>
          </a:pPr>
          <a:r>
            <a:rPr lang="es-ES" sz="1200" b="1" dirty="0" err="1">
              <a:latin typeface="Abadi" panose="020B0604020104020204" pitchFamily="34" charset="0"/>
            </a:rPr>
            <a:t>Parse</a:t>
          </a:r>
          <a:r>
            <a:rPr lang="es-ES" sz="1200" b="1" dirty="0">
              <a:latin typeface="Abadi" panose="020B0604020104020204" pitchFamily="34" charset="0"/>
            </a:rPr>
            <a:t> </a:t>
          </a:r>
          <a:r>
            <a:rPr lang="es-ES" sz="1200" b="1" dirty="0" err="1">
              <a:latin typeface="Abadi" panose="020B0604020104020204" pitchFamily="34" charset="0"/>
            </a:rPr>
            <a:t>the</a:t>
          </a:r>
          <a:r>
            <a:rPr lang="es-ES" sz="1200" b="1" dirty="0">
              <a:latin typeface="Abadi" panose="020B0604020104020204" pitchFamily="34" charset="0"/>
            </a:rPr>
            <a:t> Data</a:t>
          </a:r>
        </a:p>
      </dgm:t>
    </dgm:pt>
    <dgm:pt modelId="{9C151582-26BC-4E9C-B56B-0407B6FF9385}" type="parTrans" cxnId="{C89689F2-C917-490B-9B09-66D999D842FB}">
      <dgm:prSet/>
      <dgm:spPr/>
      <dgm:t>
        <a:bodyPr/>
        <a:lstStyle/>
        <a:p>
          <a:pPr>
            <a:lnSpc>
              <a:spcPct val="100000"/>
            </a:lnSpc>
          </a:pPr>
          <a:endParaRPr lang="es-ES" sz="900">
            <a:latin typeface="Abadi" panose="020B0604020104020204" pitchFamily="34" charset="0"/>
          </a:endParaRPr>
        </a:p>
      </dgm:t>
    </dgm:pt>
    <dgm:pt modelId="{7D2DBFB2-0668-434C-84FF-88E57B8FCE34}" type="sibTrans" cxnId="{C89689F2-C917-490B-9B09-66D999D842FB}">
      <dgm:prSet/>
      <dgm:spPr/>
      <dgm:t>
        <a:bodyPr/>
        <a:lstStyle/>
        <a:p>
          <a:pPr>
            <a:lnSpc>
              <a:spcPct val="100000"/>
            </a:lnSpc>
          </a:pPr>
          <a:endParaRPr lang="es-ES" sz="900">
            <a:latin typeface="Abadi" panose="020B0604020104020204" pitchFamily="34" charset="0"/>
          </a:endParaRPr>
        </a:p>
      </dgm:t>
    </dgm:pt>
    <dgm:pt modelId="{E3D023FB-8193-4DA0-BA71-DD29A4C4DFC2}">
      <dgm:prSet custT="1"/>
      <dgm:spPr/>
      <dgm:t>
        <a:bodyPr/>
        <a:lstStyle/>
        <a:p>
          <a:pPr>
            <a:lnSpc>
              <a:spcPct val="100000"/>
            </a:lnSpc>
          </a:pPr>
          <a:r>
            <a:rPr lang="es-ES" sz="1200" b="1" dirty="0">
              <a:latin typeface="Abadi" panose="020B0604020104020204" pitchFamily="34" charset="0"/>
            </a:rPr>
            <a:t>Store Data in a </a:t>
          </a:r>
          <a:r>
            <a:rPr lang="es-ES" sz="1200" b="1" dirty="0" err="1">
              <a:latin typeface="Abadi" panose="020B0604020104020204" pitchFamily="34" charset="0"/>
            </a:rPr>
            <a:t>Dictionary</a:t>
          </a:r>
          <a:endParaRPr lang="es-ES" sz="1200" b="1" dirty="0">
            <a:latin typeface="Abadi" panose="020B0604020104020204" pitchFamily="34" charset="0"/>
          </a:endParaRPr>
        </a:p>
      </dgm:t>
    </dgm:pt>
    <dgm:pt modelId="{137585EF-6AEF-4BC3-B8A9-FA512AA80809}" type="parTrans" cxnId="{F9225044-DC7E-4EE4-8CFA-BB478B934D68}">
      <dgm:prSet/>
      <dgm:spPr/>
      <dgm:t>
        <a:bodyPr/>
        <a:lstStyle/>
        <a:p>
          <a:pPr>
            <a:lnSpc>
              <a:spcPct val="100000"/>
            </a:lnSpc>
          </a:pPr>
          <a:endParaRPr lang="es-ES" sz="900">
            <a:latin typeface="Abadi" panose="020B0604020104020204" pitchFamily="34" charset="0"/>
          </a:endParaRPr>
        </a:p>
      </dgm:t>
    </dgm:pt>
    <dgm:pt modelId="{3A75165E-2E8D-44B9-9B29-286A2BD8D27B}" type="sibTrans" cxnId="{F9225044-DC7E-4EE4-8CFA-BB478B934D68}">
      <dgm:prSet/>
      <dgm:spPr/>
      <dgm:t>
        <a:bodyPr/>
        <a:lstStyle/>
        <a:p>
          <a:pPr>
            <a:lnSpc>
              <a:spcPct val="100000"/>
            </a:lnSpc>
          </a:pPr>
          <a:endParaRPr lang="es-ES" sz="900">
            <a:latin typeface="Abadi" panose="020B0604020104020204" pitchFamily="34" charset="0"/>
          </a:endParaRPr>
        </a:p>
      </dgm:t>
    </dgm:pt>
    <dgm:pt modelId="{952784F5-D346-4EA9-8644-B0D6974B4B6A}">
      <dgm:prSet custT="1"/>
      <dgm:spPr/>
      <dgm:t>
        <a:bodyPr/>
        <a:lstStyle/>
        <a:p>
          <a:pPr>
            <a:lnSpc>
              <a:spcPct val="100000"/>
            </a:lnSpc>
          </a:pPr>
          <a:r>
            <a:rPr lang="en-US" sz="1200" b="1" dirty="0">
              <a:latin typeface="Abadi" panose="020B0604020104020204" pitchFamily="34" charset="0"/>
            </a:rPr>
            <a:t>Create </a:t>
          </a:r>
          <a:r>
            <a:rPr lang="en-US" sz="1200" b="1" dirty="0" err="1">
              <a:latin typeface="Abadi" panose="020B0604020104020204" pitchFamily="34" charset="0"/>
            </a:rPr>
            <a:t>DataFrame</a:t>
          </a:r>
          <a:r>
            <a:rPr lang="en-US" sz="1200" b="1" dirty="0">
              <a:latin typeface="Abadi" panose="020B0604020104020204" pitchFamily="34" charset="0"/>
            </a:rPr>
            <a:t> and Save as CSV</a:t>
          </a:r>
        </a:p>
      </dgm:t>
    </dgm:pt>
    <dgm:pt modelId="{45FB78D8-27CA-490D-8229-18A888575F3C}" type="parTrans" cxnId="{D66F4D7A-4D66-47B5-B666-E48B27D8D41C}">
      <dgm:prSet/>
      <dgm:spPr/>
      <dgm:t>
        <a:bodyPr/>
        <a:lstStyle/>
        <a:p>
          <a:pPr>
            <a:lnSpc>
              <a:spcPct val="100000"/>
            </a:lnSpc>
          </a:pPr>
          <a:endParaRPr lang="es-ES" sz="900">
            <a:latin typeface="Abadi" panose="020B0604020104020204" pitchFamily="34" charset="0"/>
          </a:endParaRPr>
        </a:p>
      </dgm:t>
    </dgm:pt>
    <dgm:pt modelId="{8261A70B-4263-4CE6-9B1D-0C8BAA4D59EB}" type="sibTrans" cxnId="{D66F4D7A-4D66-47B5-B666-E48B27D8D41C}">
      <dgm:prSet/>
      <dgm:spPr/>
      <dgm:t>
        <a:bodyPr/>
        <a:lstStyle/>
        <a:p>
          <a:pPr>
            <a:lnSpc>
              <a:spcPct val="100000"/>
            </a:lnSpc>
          </a:pPr>
          <a:endParaRPr lang="es-ES" sz="900">
            <a:latin typeface="Abadi" panose="020B0604020104020204" pitchFamily="34" charset="0"/>
          </a:endParaRPr>
        </a:p>
      </dgm:t>
    </dgm:pt>
    <dgm:pt modelId="{E11924A4-74D6-4ACE-A968-020C64439214}">
      <dgm:prSet custT="1"/>
      <dgm:spPr/>
      <dgm:t>
        <a:bodyPr/>
        <a:lstStyle/>
        <a:p>
          <a:pPr>
            <a:lnSpc>
              <a:spcPct val="100000"/>
            </a:lnSpc>
          </a:pPr>
          <a:r>
            <a:rPr lang="es-ES" sz="1200" b="1" dirty="0" err="1">
              <a:latin typeface="Abadi" panose="020B0604020104020204" pitchFamily="34" charset="0"/>
            </a:rPr>
            <a:t>Extract</a:t>
          </a:r>
          <a:r>
            <a:rPr lang="es-ES" sz="1200" b="1" dirty="0">
              <a:latin typeface="Abadi" panose="020B0604020104020204" pitchFamily="34" charset="0"/>
            </a:rPr>
            <a:t> </a:t>
          </a:r>
          <a:r>
            <a:rPr lang="es-ES" sz="1200" b="1" dirty="0" err="1">
              <a:latin typeface="Abadi" panose="020B0604020104020204" pitchFamily="34" charset="0"/>
            </a:rPr>
            <a:t>Column</a:t>
          </a:r>
          <a:r>
            <a:rPr lang="es-ES" sz="1200" b="1" dirty="0">
              <a:latin typeface="Abadi" panose="020B0604020104020204" pitchFamily="34" charset="0"/>
            </a:rPr>
            <a:t> </a:t>
          </a:r>
          <a:r>
            <a:rPr lang="es-ES" sz="1200" b="1" dirty="0" err="1">
              <a:latin typeface="Abadi" panose="020B0604020104020204" pitchFamily="34" charset="0"/>
            </a:rPr>
            <a:t>Names</a:t>
          </a:r>
          <a:endParaRPr lang="es-ES" sz="1200" b="1" dirty="0">
            <a:latin typeface="Abadi" panose="020B0604020104020204" pitchFamily="34" charset="0"/>
          </a:endParaRPr>
        </a:p>
      </dgm:t>
    </dgm:pt>
    <dgm:pt modelId="{4F11F9E8-3916-46D9-9E4F-883EFA5DC517}" type="parTrans" cxnId="{CBEFD356-A178-434F-927D-20493D9F572C}">
      <dgm:prSet/>
      <dgm:spPr/>
      <dgm:t>
        <a:bodyPr/>
        <a:lstStyle/>
        <a:p>
          <a:pPr>
            <a:lnSpc>
              <a:spcPct val="100000"/>
            </a:lnSpc>
          </a:pPr>
          <a:endParaRPr lang="es-ES" sz="900">
            <a:latin typeface="Abadi" panose="020B0604020104020204" pitchFamily="34" charset="0"/>
          </a:endParaRPr>
        </a:p>
      </dgm:t>
    </dgm:pt>
    <dgm:pt modelId="{303A6F1A-7620-4488-8836-38D561ABE889}" type="sibTrans" cxnId="{CBEFD356-A178-434F-927D-20493D9F572C}">
      <dgm:prSet/>
      <dgm:spPr/>
      <dgm:t>
        <a:bodyPr/>
        <a:lstStyle/>
        <a:p>
          <a:pPr>
            <a:lnSpc>
              <a:spcPct val="100000"/>
            </a:lnSpc>
          </a:pPr>
          <a:endParaRPr lang="es-ES" sz="900">
            <a:latin typeface="Abadi" panose="020B0604020104020204" pitchFamily="34" charset="0"/>
          </a:endParaRPr>
        </a:p>
      </dgm:t>
    </dgm:pt>
    <dgm:pt modelId="{E25C99C6-53C0-4656-8551-3D4E4F9DF0DC}">
      <dgm:prSet custT="1"/>
      <dgm:spPr/>
      <dgm:t>
        <a:bodyPr/>
        <a:lstStyle/>
        <a:p>
          <a:pPr algn="ctr">
            <a:lnSpc>
              <a:spcPct val="100000"/>
            </a:lnSpc>
            <a:buNone/>
          </a:pPr>
          <a:r>
            <a:rPr lang="en-US" sz="1100" dirty="0">
              <a:latin typeface="Abadi" panose="020B0604020104020204" pitchFamily="34" charset="0"/>
            </a:rPr>
            <a:t>Initialize a </a:t>
          </a:r>
          <a:r>
            <a:rPr lang="en-US" sz="1100" dirty="0" err="1">
              <a:latin typeface="Abadi" panose="020B0604020104020204" pitchFamily="34" charset="0"/>
            </a:rPr>
            <a:t>BeautifulSoup</a:t>
          </a:r>
          <a:r>
            <a:rPr lang="en-US" sz="1100" dirty="0">
              <a:latin typeface="Abadi" panose="020B0604020104020204" pitchFamily="34" charset="0"/>
            </a:rPr>
            <a:t> object from the HTML response to parse the webpage content.</a:t>
          </a:r>
          <a:endParaRPr lang="es-ES" sz="1100" dirty="0">
            <a:latin typeface="Abadi" panose="020B0604020104020204" pitchFamily="34" charset="0"/>
          </a:endParaRPr>
        </a:p>
      </dgm:t>
    </dgm:pt>
    <dgm:pt modelId="{586188D7-DA27-4710-989D-9B04A7A7AA2C}" type="parTrans" cxnId="{F25D620F-E77D-4B7D-80B8-48A5919157CD}">
      <dgm:prSet/>
      <dgm:spPr/>
      <dgm:t>
        <a:bodyPr/>
        <a:lstStyle/>
        <a:p>
          <a:pPr>
            <a:lnSpc>
              <a:spcPct val="100000"/>
            </a:lnSpc>
          </a:pPr>
          <a:endParaRPr lang="es-ES" sz="900">
            <a:latin typeface="Abadi" panose="020B0604020104020204" pitchFamily="34" charset="0"/>
          </a:endParaRPr>
        </a:p>
      </dgm:t>
    </dgm:pt>
    <dgm:pt modelId="{49D560F1-BB17-470A-A40A-AB4D7740215D}" type="sibTrans" cxnId="{F25D620F-E77D-4B7D-80B8-48A5919157CD}">
      <dgm:prSet/>
      <dgm:spPr/>
      <dgm:t>
        <a:bodyPr/>
        <a:lstStyle/>
        <a:p>
          <a:pPr>
            <a:lnSpc>
              <a:spcPct val="100000"/>
            </a:lnSpc>
          </a:pPr>
          <a:endParaRPr lang="es-ES" sz="900">
            <a:latin typeface="Abadi" panose="020B0604020104020204" pitchFamily="34" charset="0"/>
          </a:endParaRPr>
        </a:p>
      </dgm:t>
    </dgm:pt>
    <dgm:pt modelId="{7E04B5A5-873E-4F2F-821A-9CC58B33E2BB}">
      <dgm:prSet custT="1"/>
      <dgm:spPr/>
      <dgm:t>
        <a:bodyPr/>
        <a:lstStyle/>
        <a:p>
          <a:pPr algn="ctr">
            <a:lnSpc>
              <a:spcPct val="100000"/>
            </a:lnSpc>
            <a:buNone/>
          </a:pPr>
          <a:r>
            <a:rPr lang="en-US" sz="1050" dirty="0">
              <a:latin typeface="Abadi" panose="020B0604020104020204" pitchFamily="34" charset="0"/>
            </a:rPr>
            <a:t>Extract all column names from the table header to define the structure of the dataset.</a:t>
          </a:r>
          <a:endParaRPr lang="es-ES" sz="1050" dirty="0">
            <a:latin typeface="Abadi" panose="020B0604020104020204" pitchFamily="34" charset="0"/>
          </a:endParaRPr>
        </a:p>
      </dgm:t>
    </dgm:pt>
    <dgm:pt modelId="{18A1AFB8-E0F9-4EFB-AF97-0F7480683AFE}" type="parTrans" cxnId="{F8D55A13-C882-496B-8593-3EEF56D72FE8}">
      <dgm:prSet/>
      <dgm:spPr/>
      <dgm:t>
        <a:bodyPr/>
        <a:lstStyle/>
        <a:p>
          <a:pPr>
            <a:lnSpc>
              <a:spcPct val="100000"/>
            </a:lnSpc>
          </a:pPr>
          <a:endParaRPr lang="es-ES" sz="900">
            <a:latin typeface="Abadi" panose="020B0604020104020204" pitchFamily="34" charset="0"/>
          </a:endParaRPr>
        </a:p>
      </dgm:t>
    </dgm:pt>
    <dgm:pt modelId="{0D08296E-A254-441F-A323-59292CFF367C}" type="sibTrans" cxnId="{F8D55A13-C882-496B-8593-3EEF56D72FE8}">
      <dgm:prSet/>
      <dgm:spPr/>
      <dgm:t>
        <a:bodyPr/>
        <a:lstStyle/>
        <a:p>
          <a:pPr>
            <a:lnSpc>
              <a:spcPct val="100000"/>
            </a:lnSpc>
          </a:pPr>
          <a:endParaRPr lang="es-ES" sz="900">
            <a:latin typeface="Abadi" panose="020B0604020104020204" pitchFamily="34" charset="0"/>
          </a:endParaRPr>
        </a:p>
      </dgm:t>
    </dgm:pt>
    <dgm:pt modelId="{97200A32-5115-411C-BC5F-2C3B80D6EC12}">
      <dgm:prSet custT="1"/>
      <dgm:spPr/>
      <dgm:t>
        <a:bodyPr/>
        <a:lstStyle/>
        <a:p>
          <a:pPr>
            <a:lnSpc>
              <a:spcPct val="100000"/>
            </a:lnSpc>
            <a:buNone/>
          </a:pPr>
          <a:r>
            <a:rPr lang="en-US" sz="1100" dirty="0">
              <a:latin typeface="Abadi" panose="020B0604020104020204" pitchFamily="34" charset="0"/>
            </a:rPr>
            <a:t>Parse the data from the HTML table to organize it into a structured format.</a:t>
          </a:r>
          <a:endParaRPr lang="es-ES" sz="1100" dirty="0">
            <a:latin typeface="Abadi" panose="020B0604020104020204" pitchFamily="34" charset="0"/>
          </a:endParaRPr>
        </a:p>
      </dgm:t>
    </dgm:pt>
    <dgm:pt modelId="{2DDAF528-F7ED-4D49-8FCC-99272758A472}" type="parTrans" cxnId="{50FF2E4D-4D8C-4660-9498-5249B56E1619}">
      <dgm:prSet/>
      <dgm:spPr/>
      <dgm:t>
        <a:bodyPr/>
        <a:lstStyle/>
        <a:p>
          <a:pPr>
            <a:lnSpc>
              <a:spcPct val="100000"/>
            </a:lnSpc>
          </a:pPr>
          <a:endParaRPr lang="es-ES" sz="900">
            <a:latin typeface="Abadi" panose="020B0604020104020204" pitchFamily="34" charset="0"/>
          </a:endParaRPr>
        </a:p>
      </dgm:t>
    </dgm:pt>
    <dgm:pt modelId="{CFBFBF7D-D33A-47F7-9FB2-DA3D7D4374E4}" type="sibTrans" cxnId="{50FF2E4D-4D8C-4660-9498-5249B56E1619}">
      <dgm:prSet/>
      <dgm:spPr/>
      <dgm:t>
        <a:bodyPr/>
        <a:lstStyle/>
        <a:p>
          <a:pPr>
            <a:lnSpc>
              <a:spcPct val="100000"/>
            </a:lnSpc>
          </a:pPr>
          <a:endParaRPr lang="es-ES" sz="900">
            <a:latin typeface="Abadi" panose="020B0604020104020204" pitchFamily="34" charset="0"/>
          </a:endParaRPr>
        </a:p>
      </dgm:t>
    </dgm:pt>
    <dgm:pt modelId="{DA7C5BAE-D249-4E68-B3D8-F0E414627763}">
      <dgm:prSet custT="1"/>
      <dgm:spPr/>
      <dgm:t>
        <a:bodyPr anchor="b"/>
        <a:lstStyle/>
        <a:p>
          <a:pPr algn="ctr">
            <a:lnSpc>
              <a:spcPct val="100000"/>
            </a:lnSpc>
            <a:buNone/>
          </a:pPr>
          <a:r>
            <a:rPr lang="en-US" sz="1100" dirty="0">
              <a:latin typeface="Abadi" panose="020B0604020104020204" pitchFamily="34" charset="0"/>
            </a:rPr>
            <a:t>Create a dictionary to store the parsed data, with column names as keys and corresponding values as data entries.</a:t>
          </a:r>
          <a:endParaRPr lang="es-ES" sz="1100" dirty="0">
            <a:latin typeface="Abadi" panose="020B0604020104020204" pitchFamily="34" charset="0"/>
          </a:endParaRPr>
        </a:p>
      </dgm:t>
    </dgm:pt>
    <dgm:pt modelId="{788B6FDA-F5EF-4C06-9E20-854C7E228FDC}" type="parTrans" cxnId="{627511E6-8B91-4A54-A1B9-962CC93CB446}">
      <dgm:prSet/>
      <dgm:spPr/>
      <dgm:t>
        <a:bodyPr/>
        <a:lstStyle/>
        <a:p>
          <a:pPr>
            <a:lnSpc>
              <a:spcPct val="100000"/>
            </a:lnSpc>
          </a:pPr>
          <a:endParaRPr lang="es-ES" sz="900">
            <a:latin typeface="Abadi" panose="020B0604020104020204" pitchFamily="34" charset="0"/>
          </a:endParaRPr>
        </a:p>
      </dgm:t>
    </dgm:pt>
    <dgm:pt modelId="{3DB9651F-9A2D-4D7E-BA0E-08BC14D7ACC9}" type="sibTrans" cxnId="{627511E6-8B91-4A54-A1B9-962CC93CB446}">
      <dgm:prSet/>
      <dgm:spPr/>
      <dgm:t>
        <a:bodyPr/>
        <a:lstStyle/>
        <a:p>
          <a:pPr>
            <a:lnSpc>
              <a:spcPct val="100000"/>
            </a:lnSpc>
          </a:pPr>
          <a:endParaRPr lang="es-ES" sz="900">
            <a:latin typeface="Abadi" panose="020B0604020104020204" pitchFamily="34" charset="0"/>
          </a:endParaRPr>
        </a:p>
      </dgm:t>
    </dgm:pt>
    <dgm:pt modelId="{98D71F11-78FE-4CFD-861D-B0A6A613881E}">
      <dgm:prSet custT="1"/>
      <dgm:spPr/>
      <dgm:t>
        <a:bodyPr/>
        <a:lstStyle/>
        <a:p>
          <a:pPr algn="ctr">
            <a:lnSpc>
              <a:spcPct val="100000"/>
            </a:lnSpc>
            <a:buNone/>
          </a:pPr>
          <a:r>
            <a:rPr lang="en-US" sz="1100" dirty="0">
              <a:latin typeface="Abadi" panose="020B0604020104020204" pitchFamily="34" charset="0"/>
            </a:rPr>
            <a:t>Convert the dictionary into a Pandas </a:t>
          </a:r>
          <a:r>
            <a:rPr lang="en-US" sz="1100" dirty="0" err="1">
              <a:latin typeface="Abadi" panose="020B0604020104020204" pitchFamily="34" charset="0"/>
            </a:rPr>
            <a:t>DataFrame</a:t>
          </a:r>
          <a:r>
            <a:rPr lang="en-US" sz="1100" dirty="0">
              <a:latin typeface="Abadi" panose="020B0604020104020204" pitchFamily="34" charset="0"/>
            </a:rPr>
            <a:t>, and then save the </a:t>
          </a:r>
          <a:r>
            <a:rPr lang="en-US" sz="1100" dirty="0" err="1">
              <a:latin typeface="Abadi" panose="020B0604020104020204" pitchFamily="34" charset="0"/>
            </a:rPr>
            <a:t>DataFrame</a:t>
          </a:r>
          <a:r>
            <a:rPr lang="en-US" sz="1100" dirty="0">
              <a:latin typeface="Abadi" panose="020B0604020104020204" pitchFamily="34" charset="0"/>
            </a:rPr>
            <a:t> as a CSV file for future use.</a:t>
          </a:r>
        </a:p>
      </dgm:t>
    </dgm:pt>
    <dgm:pt modelId="{84644F02-2D24-4B3B-B4F9-AED2D75F48FE}" type="parTrans" cxnId="{738F56C2-5D21-4080-8FF5-78E0EA73E765}">
      <dgm:prSet/>
      <dgm:spPr/>
      <dgm:t>
        <a:bodyPr/>
        <a:lstStyle/>
        <a:p>
          <a:pPr>
            <a:lnSpc>
              <a:spcPct val="100000"/>
            </a:lnSpc>
          </a:pPr>
          <a:endParaRPr lang="es-ES" sz="900">
            <a:latin typeface="Abadi" panose="020B0604020104020204" pitchFamily="34" charset="0"/>
          </a:endParaRPr>
        </a:p>
      </dgm:t>
    </dgm:pt>
    <dgm:pt modelId="{5D716E4A-5CED-4F9A-A360-AB4F88A033BF}" type="sibTrans" cxnId="{738F56C2-5D21-4080-8FF5-78E0EA73E765}">
      <dgm:prSet/>
      <dgm:spPr/>
      <dgm:t>
        <a:bodyPr/>
        <a:lstStyle/>
        <a:p>
          <a:pPr>
            <a:lnSpc>
              <a:spcPct val="100000"/>
            </a:lnSpc>
          </a:pPr>
          <a:endParaRPr lang="es-ES" sz="900">
            <a:latin typeface="Abadi" panose="020B0604020104020204" pitchFamily="34" charset="0"/>
          </a:endParaRPr>
        </a:p>
      </dgm:t>
    </dgm:pt>
    <dgm:pt modelId="{4B2B2878-D9E8-4E6E-8BB4-43D474BD3C3C}" type="pres">
      <dgm:prSet presAssocID="{64F8F6CD-C7C6-4FD5-84E0-2810E927A2A9}" presName="Name0" presStyleCnt="0">
        <dgm:presLayoutVars>
          <dgm:dir/>
          <dgm:animLvl val="lvl"/>
          <dgm:resizeHandles val="exact"/>
        </dgm:presLayoutVars>
      </dgm:prSet>
      <dgm:spPr/>
    </dgm:pt>
    <dgm:pt modelId="{604F2172-4897-4C4C-B675-4D2FD17B6BD4}" type="pres">
      <dgm:prSet presAssocID="{64F8F6CD-C7C6-4FD5-84E0-2810E927A2A9}" presName="tSp" presStyleCnt="0"/>
      <dgm:spPr/>
    </dgm:pt>
    <dgm:pt modelId="{85ED2668-57AF-42CB-B79F-C32405CD5CD4}" type="pres">
      <dgm:prSet presAssocID="{64F8F6CD-C7C6-4FD5-84E0-2810E927A2A9}" presName="bSp" presStyleCnt="0"/>
      <dgm:spPr/>
    </dgm:pt>
    <dgm:pt modelId="{FA61DAF6-0BA2-4E34-82E0-02094259455E}" type="pres">
      <dgm:prSet presAssocID="{64F8F6CD-C7C6-4FD5-84E0-2810E927A2A9}" presName="process" presStyleCnt="0"/>
      <dgm:spPr/>
    </dgm:pt>
    <dgm:pt modelId="{DE976B4F-A2A8-448F-9EE6-089AD43D0B66}" type="pres">
      <dgm:prSet presAssocID="{9EB513F2-77DE-4CBB-B7B8-174DB83C9138}" presName="composite1" presStyleCnt="0"/>
      <dgm:spPr/>
    </dgm:pt>
    <dgm:pt modelId="{F8059260-07E5-4A8B-87C6-43723219A4B1}" type="pres">
      <dgm:prSet presAssocID="{9EB513F2-77DE-4CBB-B7B8-174DB83C9138}" presName="dummyNode1" presStyleLbl="node1" presStyleIdx="0" presStyleCnt="5"/>
      <dgm:spPr/>
    </dgm:pt>
    <dgm:pt modelId="{4C39A50C-9BE8-4DCD-9BC5-F24FA49AFF41}" type="pres">
      <dgm:prSet presAssocID="{9EB513F2-77DE-4CBB-B7B8-174DB83C9138}" presName="childNode1" presStyleLbl="bgAcc1" presStyleIdx="0" presStyleCnt="5" custScaleX="126679" custScaleY="123288">
        <dgm:presLayoutVars>
          <dgm:bulletEnabled val="1"/>
        </dgm:presLayoutVars>
      </dgm:prSet>
      <dgm:spPr/>
    </dgm:pt>
    <dgm:pt modelId="{BB6956DA-6549-4F1C-BD07-61248D368DBF}" type="pres">
      <dgm:prSet presAssocID="{9EB513F2-77DE-4CBB-B7B8-174DB83C9138}" presName="childNode1tx" presStyleLbl="bgAcc1" presStyleIdx="0" presStyleCnt="5">
        <dgm:presLayoutVars>
          <dgm:bulletEnabled val="1"/>
        </dgm:presLayoutVars>
      </dgm:prSet>
      <dgm:spPr/>
    </dgm:pt>
    <dgm:pt modelId="{E57E82D8-C31C-4FE2-96E2-EA697AF20718}" type="pres">
      <dgm:prSet presAssocID="{9EB513F2-77DE-4CBB-B7B8-174DB83C9138}" presName="parentNode1" presStyleLbl="node1" presStyleIdx="0" presStyleCnt="5" custScaleX="126198" custLinFactNeighborX="-882" custLinFactNeighborY="28346">
        <dgm:presLayoutVars>
          <dgm:chMax val="1"/>
          <dgm:bulletEnabled val="1"/>
        </dgm:presLayoutVars>
      </dgm:prSet>
      <dgm:spPr/>
    </dgm:pt>
    <dgm:pt modelId="{6255482A-02E0-4C5E-9E1E-4F46D28B8E0C}" type="pres">
      <dgm:prSet presAssocID="{9EB513F2-77DE-4CBB-B7B8-174DB83C9138}" presName="connSite1" presStyleCnt="0"/>
      <dgm:spPr/>
    </dgm:pt>
    <dgm:pt modelId="{6C27A375-4426-4A2B-9011-BDF50E566F73}" type="pres">
      <dgm:prSet presAssocID="{BB1BD77E-C193-4365-9E56-D19ED733AB19}" presName="Name9" presStyleLbl="sibTrans2D1" presStyleIdx="0" presStyleCnt="4" custLinFactNeighborX="406" custLinFactNeighborY="-8784"/>
      <dgm:spPr/>
    </dgm:pt>
    <dgm:pt modelId="{36021A38-40AE-4CD4-AF0D-55F6BB31998B}" type="pres">
      <dgm:prSet presAssocID="{E11924A4-74D6-4ACE-A968-020C64439214}" presName="composite2" presStyleCnt="0"/>
      <dgm:spPr/>
    </dgm:pt>
    <dgm:pt modelId="{1A8AB044-270E-4D7E-87AD-C81B8F0A06B8}" type="pres">
      <dgm:prSet presAssocID="{E11924A4-74D6-4ACE-A968-020C64439214}" presName="dummyNode2" presStyleLbl="node1" presStyleIdx="0" presStyleCnt="5"/>
      <dgm:spPr/>
    </dgm:pt>
    <dgm:pt modelId="{2E3702CA-3168-408C-9809-FF4E8232059E}" type="pres">
      <dgm:prSet presAssocID="{E11924A4-74D6-4ACE-A968-020C64439214}" presName="childNode2" presStyleLbl="bgAcc1" presStyleIdx="1" presStyleCnt="5" custScaleX="114131" custScaleY="124715">
        <dgm:presLayoutVars>
          <dgm:bulletEnabled val="1"/>
        </dgm:presLayoutVars>
      </dgm:prSet>
      <dgm:spPr/>
    </dgm:pt>
    <dgm:pt modelId="{5E5E31D6-BC1F-4B58-B7D2-8435A1857AC4}" type="pres">
      <dgm:prSet presAssocID="{E11924A4-74D6-4ACE-A968-020C64439214}" presName="childNode2tx" presStyleLbl="bgAcc1" presStyleIdx="1" presStyleCnt="5">
        <dgm:presLayoutVars>
          <dgm:bulletEnabled val="1"/>
        </dgm:presLayoutVars>
      </dgm:prSet>
      <dgm:spPr/>
    </dgm:pt>
    <dgm:pt modelId="{FA49C2A3-EF0E-4EEB-949C-D9499610F0AA}" type="pres">
      <dgm:prSet presAssocID="{E11924A4-74D6-4ACE-A968-020C64439214}" presName="parentNode2" presStyleLbl="node1" presStyleIdx="1" presStyleCnt="5" custScaleX="128845" custScaleY="117923" custLinFactNeighborX="2646" custLinFactNeighborY="-14574">
        <dgm:presLayoutVars>
          <dgm:chMax val="0"/>
          <dgm:bulletEnabled val="1"/>
        </dgm:presLayoutVars>
      </dgm:prSet>
      <dgm:spPr/>
    </dgm:pt>
    <dgm:pt modelId="{69453953-C946-47EF-B9F6-0F87788DD03D}" type="pres">
      <dgm:prSet presAssocID="{E11924A4-74D6-4ACE-A968-020C64439214}" presName="connSite2" presStyleCnt="0"/>
      <dgm:spPr/>
    </dgm:pt>
    <dgm:pt modelId="{D5B76BA0-3DF4-434A-A16D-4D410D07E5A0}" type="pres">
      <dgm:prSet presAssocID="{303A6F1A-7620-4488-8836-38D561ABE889}" presName="Name18" presStyleLbl="sibTrans2D1" presStyleIdx="1" presStyleCnt="4" custLinFactNeighborX="-416" custLinFactNeighborY="6895"/>
      <dgm:spPr/>
    </dgm:pt>
    <dgm:pt modelId="{918B11EB-82E1-4861-ACC3-FA7569EA0C27}" type="pres">
      <dgm:prSet presAssocID="{94004C8C-D129-49EB-8F34-EB6C9BFDA4F9}" presName="composite1" presStyleCnt="0"/>
      <dgm:spPr/>
    </dgm:pt>
    <dgm:pt modelId="{4AD5FE29-8E2C-4D54-A8AD-9AE656C80373}" type="pres">
      <dgm:prSet presAssocID="{94004C8C-D129-49EB-8F34-EB6C9BFDA4F9}" presName="dummyNode1" presStyleLbl="node1" presStyleIdx="1" presStyleCnt="5"/>
      <dgm:spPr/>
    </dgm:pt>
    <dgm:pt modelId="{9AC456F2-BA0A-4F04-AC7B-72A8CE9ED0E3}" type="pres">
      <dgm:prSet presAssocID="{94004C8C-D129-49EB-8F34-EB6C9BFDA4F9}" presName="childNode1" presStyleLbl="bgAcc1" presStyleIdx="2" presStyleCnt="5" custScaleX="116416" custScaleY="122785">
        <dgm:presLayoutVars>
          <dgm:bulletEnabled val="1"/>
        </dgm:presLayoutVars>
      </dgm:prSet>
      <dgm:spPr/>
    </dgm:pt>
    <dgm:pt modelId="{FDA26D89-7E00-491B-B6F7-D28D0BBCAE9C}" type="pres">
      <dgm:prSet presAssocID="{94004C8C-D129-49EB-8F34-EB6C9BFDA4F9}" presName="childNode1tx" presStyleLbl="bgAcc1" presStyleIdx="2" presStyleCnt="5">
        <dgm:presLayoutVars>
          <dgm:bulletEnabled val="1"/>
        </dgm:presLayoutVars>
      </dgm:prSet>
      <dgm:spPr/>
    </dgm:pt>
    <dgm:pt modelId="{ED0A2331-0C65-4EE8-B50E-D894C324B9E1}" type="pres">
      <dgm:prSet presAssocID="{94004C8C-D129-49EB-8F34-EB6C9BFDA4F9}" presName="parentNode1" presStyleLbl="node1" presStyleIdx="2" presStyleCnt="5" custScaleX="112670" custScaleY="122436">
        <dgm:presLayoutVars>
          <dgm:chMax val="1"/>
          <dgm:bulletEnabled val="1"/>
        </dgm:presLayoutVars>
      </dgm:prSet>
      <dgm:spPr/>
    </dgm:pt>
    <dgm:pt modelId="{A0E0762F-7A0A-493C-91F0-5D613E88CF8D}" type="pres">
      <dgm:prSet presAssocID="{94004C8C-D129-49EB-8F34-EB6C9BFDA4F9}" presName="connSite1" presStyleCnt="0"/>
      <dgm:spPr/>
    </dgm:pt>
    <dgm:pt modelId="{939F43F7-3650-4368-8632-A7260BF094B5}" type="pres">
      <dgm:prSet presAssocID="{7D2DBFB2-0668-434C-84FF-88E57B8FCE34}" presName="Name9" presStyleLbl="sibTrans2D1" presStyleIdx="2" presStyleCnt="4" custLinFactNeighborX="426" custLinFactNeighborY="-7918"/>
      <dgm:spPr/>
    </dgm:pt>
    <dgm:pt modelId="{EE74F777-032E-470D-9CDA-CB723ACA79C1}" type="pres">
      <dgm:prSet presAssocID="{E3D023FB-8193-4DA0-BA71-DD29A4C4DFC2}" presName="composite2" presStyleCnt="0"/>
      <dgm:spPr/>
    </dgm:pt>
    <dgm:pt modelId="{9EEE57A9-0B38-4B99-BA48-50D450BB40B8}" type="pres">
      <dgm:prSet presAssocID="{E3D023FB-8193-4DA0-BA71-DD29A4C4DFC2}" presName="dummyNode2" presStyleLbl="node1" presStyleIdx="2" presStyleCnt="5"/>
      <dgm:spPr/>
    </dgm:pt>
    <dgm:pt modelId="{47ABAC47-5F1A-4C36-9D3C-14AC0A7CE653}" type="pres">
      <dgm:prSet presAssocID="{E3D023FB-8193-4DA0-BA71-DD29A4C4DFC2}" presName="childNode2" presStyleLbl="bgAcc1" presStyleIdx="3" presStyleCnt="5" custScaleX="141100" custScaleY="123163">
        <dgm:presLayoutVars>
          <dgm:bulletEnabled val="1"/>
        </dgm:presLayoutVars>
      </dgm:prSet>
      <dgm:spPr/>
    </dgm:pt>
    <dgm:pt modelId="{A3CCBC6E-BC77-483D-B7F1-4EEB9A7BC7A8}" type="pres">
      <dgm:prSet presAssocID="{E3D023FB-8193-4DA0-BA71-DD29A4C4DFC2}" presName="childNode2tx" presStyleLbl="bgAcc1" presStyleIdx="3" presStyleCnt="5">
        <dgm:presLayoutVars>
          <dgm:bulletEnabled val="1"/>
        </dgm:presLayoutVars>
      </dgm:prSet>
      <dgm:spPr/>
    </dgm:pt>
    <dgm:pt modelId="{17823269-8F06-4A58-A598-7511CFEE61D3}" type="pres">
      <dgm:prSet presAssocID="{E3D023FB-8193-4DA0-BA71-DD29A4C4DFC2}" presName="parentNode2" presStyleLbl="node1" presStyleIdx="3" presStyleCnt="5" custScaleX="117554" custScaleY="110154" custLinFactNeighborX="1149" custLinFactNeighborY="-7383">
        <dgm:presLayoutVars>
          <dgm:chMax val="0"/>
          <dgm:bulletEnabled val="1"/>
        </dgm:presLayoutVars>
      </dgm:prSet>
      <dgm:spPr/>
    </dgm:pt>
    <dgm:pt modelId="{68898FAF-5E61-4588-931E-C10B13FA5B14}" type="pres">
      <dgm:prSet presAssocID="{E3D023FB-8193-4DA0-BA71-DD29A4C4DFC2}" presName="connSite2" presStyleCnt="0"/>
      <dgm:spPr/>
    </dgm:pt>
    <dgm:pt modelId="{6693E7E4-1752-44F4-AA59-E67B2D0EA536}" type="pres">
      <dgm:prSet presAssocID="{3A75165E-2E8D-44B9-9B29-286A2BD8D27B}" presName="Name18" presStyleLbl="sibTrans2D1" presStyleIdx="3" presStyleCnt="4" custLinFactNeighborX="1196" custLinFactNeighborY="8304"/>
      <dgm:spPr/>
    </dgm:pt>
    <dgm:pt modelId="{2ED741D4-9AAB-438F-86E4-12B8497B88C6}" type="pres">
      <dgm:prSet presAssocID="{952784F5-D346-4EA9-8644-B0D6974B4B6A}" presName="composite1" presStyleCnt="0"/>
      <dgm:spPr/>
    </dgm:pt>
    <dgm:pt modelId="{80AF953A-5077-451F-8F22-881BA366522B}" type="pres">
      <dgm:prSet presAssocID="{952784F5-D346-4EA9-8644-B0D6974B4B6A}" presName="dummyNode1" presStyleLbl="node1" presStyleIdx="3" presStyleCnt="5"/>
      <dgm:spPr/>
    </dgm:pt>
    <dgm:pt modelId="{D2430282-6117-43AD-8D8F-259891845825}" type="pres">
      <dgm:prSet presAssocID="{952784F5-D346-4EA9-8644-B0D6974B4B6A}" presName="childNode1" presStyleLbl="bgAcc1" presStyleIdx="4" presStyleCnt="5" custScaleX="134862" custScaleY="129385">
        <dgm:presLayoutVars>
          <dgm:bulletEnabled val="1"/>
        </dgm:presLayoutVars>
      </dgm:prSet>
      <dgm:spPr/>
    </dgm:pt>
    <dgm:pt modelId="{4319957C-4E13-4282-9872-1FA4184A4540}" type="pres">
      <dgm:prSet presAssocID="{952784F5-D346-4EA9-8644-B0D6974B4B6A}" presName="childNode1tx" presStyleLbl="bgAcc1" presStyleIdx="4" presStyleCnt="5">
        <dgm:presLayoutVars>
          <dgm:bulletEnabled val="1"/>
        </dgm:presLayoutVars>
      </dgm:prSet>
      <dgm:spPr/>
    </dgm:pt>
    <dgm:pt modelId="{11DFCEB5-DA2F-45CA-B1EC-5EF2C67D4B4E}" type="pres">
      <dgm:prSet presAssocID="{952784F5-D346-4EA9-8644-B0D6974B4B6A}" presName="parentNode1" presStyleLbl="node1" presStyleIdx="4" presStyleCnt="5" custScaleX="129524" custScaleY="102195">
        <dgm:presLayoutVars>
          <dgm:chMax val="1"/>
          <dgm:bulletEnabled val="1"/>
        </dgm:presLayoutVars>
      </dgm:prSet>
      <dgm:spPr/>
    </dgm:pt>
    <dgm:pt modelId="{658EAE71-FD56-4C12-B921-710C1F31FE4C}" type="pres">
      <dgm:prSet presAssocID="{952784F5-D346-4EA9-8644-B0D6974B4B6A}" presName="connSite1" presStyleCnt="0"/>
      <dgm:spPr/>
    </dgm:pt>
  </dgm:ptLst>
  <dgm:cxnLst>
    <dgm:cxn modelId="{FBC94206-D882-41E4-9799-884DBA348A73}" type="presOf" srcId="{98D71F11-78FE-4CFD-861D-B0A6A613881E}" destId="{D2430282-6117-43AD-8D8F-259891845825}" srcOrd="0" destOrd="0" presId="urn:microsoft.com/office/officeart/2005/8/layout/hProcess4"/>
    <dgm:cxn modelId="{F25D620F-E77D-4B7D-80B8-48A5919157CD}" srcId="{9EB513F2-77DE-4CBB-B7B8-174DB83C9138}" destId="{E25C99C6-53C0-4656-8551-3D4E4F9DF0DC}" srcOrd="0" destOrd="0" parTransId="{586188D7-DA27-4710-989D-9B04A7A7AA2C}" sibTransId="{49D560F1-BB17-470A-A40A-AB4D7740215D}"/>
    <dgm:cxn modelId="{0CD7D711-8A70-4880-A1CD-083B9EFD6EE4}" type="presOf" srcId="{64F8F6CD-C7C6-4FD5-84E0-2810E927A2A9}" destId="{4B2B2878-D9E8-4E6E-8BB4-43D474BD3C3C}" srcOrd="0" destOrd="0" presId="urn:microsoft.com/office/officeart/2005/8/layout/hProcess4"/>
    <dgm:cxn modelId="{F8D55A13-C882-496B-8593-3EEF56D72FE8}" srcId="{E11924A4-74D6-4ACE-A968-020C64439214}" destId="{7E04B5A5-873E-4F2F-821A-9CC58B33E2BB}" srcOrd="0" destOrd="0" parTransId="{18A1AFB8-E0F9-4EFB-AF97-0F7480683AFE}" sibTransId="{0D08296E-A254-441F-A323-59292CFF367C}"/>
    <dgm:cxn modelId="{A4322843-C510-49A1-A656-04C34D496701}" type="presOf" srcId="{7E04B5A5-873E-4F2F-821A-9CC58B33E2BB}" destId="{2E3702CA-3168-408C-9809-FF4E8232059E}" srcOrd="0" destOrd="0" presId="urn:microsoft.com/office/officeart/2005/8/layout/hProcess4"/>
    <dgm:cxn modelId="{DCB43744-9845-4CDB-9C04-4FBC490FE5BA}" type="presOf" srcId="{DA7C5BAE-D249-4E68-B3D8-F0E414627763}" destId="{47ABAC47-5F1A-4C36-9D3C-14AC0A7CE653}" srcOrd="0" destOrd="0" presId="urn:microsoft.com/office/officeart/2005/8/layout/hProcess4"/>
    <dgm:cxn modelId="{F9225044-DC7E-4EE4-8CFA-BB478B934D68}" srcId="{64F8F6CD-C7C6-4FD5-84E0-2810E927A2A9}" destId="{E3D023FB-8193-4DA0-BA71-DD29A4C4DFC2}" srcOrd="3" destOrd="0" parTransId="{137585EF-6AEF-4BC3-B8A9-FA512AA80809}" sibTransId="{3A75165E-2E8D-44B9-9B29-286A2BD8D27B}"/>
    <dgm:cxn modelId="{6D511F4A-DA67-4725-B29B-2EE3D872442B}" type="presOf" srcId="{9EB513F2-77DE-4CBB-B7B8-174DB83C9138}" destId="{E57E82D8-C31C-4FE2-96E2-EA697AF20718}" srcOrd="0" destOrd="0" presId="urn:microsoft.com/office/officeart/2005/8/layout/hProcess4"/>
    <dgm:cxn modelId="{50FF2E4D-4D8C-4660-9498-5249B56E1619}" srcId="{94004C8C-D129-49EB-8F34-EB6C9BFDA4F9}" destId="{97200A32-5115-411C-BC5F-2C3B80D6EC12}" srcOrd="0" destOrd="0" parTransId="{2DDAF528-F7ED-4D49-8FCC-99272758A472}" sibTransId="{CFBFBF7D-D33A-47F7-9FB2-DA3D7D4374E4}"/>
    <dgm:cxn modelId="{10277A51-6F2D-48B6-B2EA-417A9CEEB68B}" type="presOf" srcId="{3A75165E-2E8D-44B9-9B29-286A2BD8D27B}" destId="{6693E7E4-1752-44F4-AA59-E67B2D0EA536}" srcOrd="0" destOrd="0" presId="urn:microsoft.com/office/officeart/2005/8/layout/hProcess4"/>
    <dgm:cxn modelId="{CBEFD356-A178-434F-927D-20493D9F572C}" srcId="{64F8F6CD-C7C6-4FD5-84E0-2810E927A2A9}" destId="{E11924A4-74D6-4ACE-A968-020C64439214}" srcOrd="1" destOrd="0" parTransId="{4F11F9E8-3916-46D9-9E4F-883EFA5DC517}" sibTransId="{303A6F1A-7620-4488-8836-38D561ABE889}"/>
    <dgm:cxn modelId="{D149CD59-9377-4B1D-9420-3D0523107949}" type="presOf" srcId="{303A6F1A-7620-4488-8836-38D561ABE889}" destId="{D5B76BA0-3DF4-434A-A16D-4D410D07E5A0}" srcOrd="0" destOrd="0" presId="urn:microsoft.com/office/officeart/2005/8/layout/hProcess4"/>
    <dgm:cxn modelId="{D66F4D7A-4D66-47B5-B666-E48B27D8D41C}" srcId="{64F8F6CD-C7C6-4FD5-84E0-2810E927A2A9}" destId="{952784F5-D346-4EA9-8644-B0D6974B4B6A}" srcOrd="4" destOrd="0" parTransId="{45FB78D8-27CA-490D-8229-18A888575F3C}" sibTransId="{8261A70B-4263-4CE6-9B1D-0C8BAA4D59EB}"/>
    <dgm:cxn modelId="{C966D25A-0E94-45AF-A1AB-9BDFF1A95C0B}" type="presOf" srcId="{952784F5-D346-4EA9-8644-B0D6974B4B6A}" destId="{11DFCEB5-DA2F-45CA-B1EC-5EF2C67D4B4E}" srcOrd="0" destOrd="0" presId="urn:microsoft.com/office/officeart/2005/8/layout/hProcess4"/>
    <dgm:cxn modelId="{317EBC8A-CC08-4512-8920-529E6D35232A}" type="presOf" srcId="{E11924A4-74D6-4ACE-A968-020C64439214}" destId="{FA49C2A3-EF0E-4EEB-949C-D9499610F0AA}" srcOrd="0" destOrd="0" presId="urn:microsoft.com/office/officeart/2005/8/layout/hProcess4"/>
    <dgm:cxn modelId="{4FF06C94-EB6A-423F-BD25-ACFA727C5ECF}" type="presOf" srcId="{7E04B5A5-873E-4F2F-821A-9CC58B33E2BB}" destId="{5E5E31D6-BC1F-4B58-B7D2-8435A1857AC4}" srcOrd="1" destOrd="0" presId="urn:microsoft.com/office/officeart/2005/8/layout/hProcess4"/>
    <dgm:cxn modelId="{48A64A95-3EA9-449D-AB4F-8DBBE7887085}" type="presOf" srcId="{98D71F11-78FE-4CFD-861D-B0A6A613881E}" destId="{4319957C-4E13-4282-9872-1FA4184A4540}" srcOrd="1" destOrd="0" presId="urn:microsoft.com/office/officeart/2005/8/layout/hProcess4"/>
    <dgm:cxn modelId="{4DE29E95-3414-4FCC-9EEB-E8416554A3A3}" type="presOf" srcId="{E3D023FB-8193-4DA0-BA71-DD29A4C4DFC2}" destId="{17823269-8F06-4A58-A598-7511CFEE61D3}" srcOrd="0" destOrd="0" presId="urn:microsoft.com/office/officeart/2005/8/layout/hProcess4"/>
    <dgm:cxn modelId="{050CF295-C52E-4516-B5EE-2B68B5323B6D}" srcId="{64F8F6CD-C7C6-4FD5-84E0-2810E927A2A9}" destId="{9EB513F2-77DE-4CBB-B7B8-174DB83C9138}" srcOrd="0" destOrd="0" parTransId="{A3BEFC04-37A1-45A6-8431-FD0B7089538B}" sibTransId="{BB1BD77E-C193-4365-9E56-D19ED733AB19}"/>
    <dgm:cxn modelId="{2362C59E-C9C1-4AF4-AB41-768651725D4E}" type="presOf" srcId="{7D2DBFB2-0668-434C-84FF-88E57B8FCE34}" destId="{939F43F7-3650-4368-8632-A7260BF094B5}" srcOrd="0" destOrd="0" presId="urn:microsoft.com/office/officeart/2005/8/layout/hProcess4"/>
    <dgm:cxn modelId="{D70762B5-37F7-4F64-AF89-6EC9D95F7035}" type="presOf" srcId="{E25C99C6-53C0-4656-8551-3D4E4F9DF0DC}" destId="{BB6956DA-6549-4F1C-BD07-61248D368DBF}" srcOrd="1" destOrd="0" presId="urn:microsoft.com/office/officeart/2005/8/layout/hProcess4"/>
    <dgm:cxn modelId="{738F56C2-5D21-4080-8FF5-78E0EA73E765}" srcId="{952784F5-D346-4EA9-8644-B0D6974B4B6A}" destId="{98D71F11-78FE-4CFD-861D-B0A6A613881E}" srcOrd="0" destOrd="0" parTransId="{84644F02-2D24-4B3B-B4F9-AED2D75F48FE}" sibTransId="{5D716E4A-5CED-4F9A-A360-AB4F88A033BF}"/>
    <dgm:cxn modelId="{C32CF7C9-081E-45F0-9727-C72E92924092}" type="presOf" srcId="{E25C99C6-53C0-4656-8551-3D4E4F9DF0DC}" destId="{4C39A50C-9BE8-4DCD-9BC5-F24FA49AFF41}" srcOrd="0" destOrd="0" presId="urn:microsoft.com/office/officeart/2005/8/layout/hProcess4"/>
    <dgm:cxn modelId="{1864BFDC-3302-41C5-ADFB-785DA1D434AC}" type="presOf" srcId="{94004C8C-D129-49EB-8F34-EB6C9BFDA4F9}" destId="{ED0A2331-0C65-4EE8-B50E-D894C324B9E1}" srcOrd="0" destOrd="0" presId="urn:microsoft.com/office/officeart/2005/8/layout/hProcess4"/>
    <dgm:cxn modelId="{EA2438E0-ADA1-4BF8-9D8B-361F73FF582E}" type="presOf" srcId="{DA7C5BAE-D249-4E68-B3D8-F0E414627763}" destId="{A3CCBC6E-BC77-483D-B7F1-4EEB9A7BC7A8}" srcOrd="1" destOrd="0" presId="urn:microsoft.com/office/officeart/2005/8/layout/hProcess4"/>
    <dgm:cxn modelId="{627511E6-8B91-4A54-A1B9-962CC93CB446}" srcId="{E3D023FB-8193-4DA0-BA71-DD29A4C4DFC2}" destId="{DA7C5BAE-D249-4E68-B3D8-F0E414627763}" srcOrd="0" destOrd="0" parTransId="{788B6FDA-F5EF-4C06-9E20-854C7E228FDC}" sibTransId="{3DB9651F-9A2D-4D7E-BA0E-08BC14D7ACC9}"/>
    <dgm:cxn modelId="{E11726E9-6090-497B-9568-831E04054442}" type="presOf" srcId="{97200A32-5115-411C-BC5F-2C3B80D6EC12}" destId="{FDA26D89-7E00-491B-B6F7-D28D0BBCAE9C}" srcOrd="1" destOrd="0" presId="urn:microsoft.com/office/officeart/2005/8/layout/hProcess4"/>
    <dgm:cxn modelId="{DD1E02EE-5151-4D1B-B297-9388C90DBD9B}" type="presOf" srcId="{97200A32-5115-411C-BC5F-2C3B80D6EC12}" destId="{9AC456F2-BA0A-4F04-AC7B-72A8CE9ED0E3}" srcOrd="0" destOrd="0" presId="urn:microsoft.com/office/officeart/2005/8/layout/hProcess4"/>
    <dgm:cxn modelId="{C89689F2-C917-490B-9B09-66D999D842FB}" srcId="{64F8F6CD-C7C6-4FD5-84E0-2810E927A2A9}" destId="{94004C8C-D129-49EB-8F34-EB6C9BFDA4F9}" srcOrd="2" destOrd="0" parTransId="{9C151582-26BC-4E9C-B56B-0407B6FF9385}" sibTransId="{7D2DBFB2-0668-434C-84FF-88E57B8FCE34}"/>
    <dgm:cxn modelId="{556A5DF8-B3E1-4A9D-AD0A-1B9907A80724}" type="presOf" srcId="{BB1BD77E-C193-4365-9E56-D19ED733AB19}" destId="{6C27A375-4426-4A2B-9011-BDF50E566F73}" srcOrd="0" destOrd="0" presId="urn:microsoft.com/office/officeart/2005/8/layout/hProcess4"/>
    <dgm:cxn modelId="{8EC942A7-28B3-4A7A-AFC2-A90708F6DAE4}" type="presParOf" srcId="{4B2B2878-D9E8-4E6E-8BB4-43D474BD3C3C}" destId="{604F2172-4897-4C4C-B675-4D2FD17B6BD4}" srcOrd="0" destOrd="0" presId="urn:microsoft.com/office/officeart/2005/8/layout/hProcess4"/>
    <dgm:cxn modelId="{DBBA1098-DA72-4E81-8B86-40518F2AC198}" type="presParOf" srcId="{4B2B2878-D9E8-4E6E-8BB4-43D474BD3C3C}" destId="{85ED2668-57AF-42CB-B79F-C32405CD5CD4}" srcOrd="1" destOrd="0" presId="urn:microsoft.com/office/officeart/2005/8/layout/hProcess4"/>
    <dgm:cxn modelId="{6DEA44CF-6656-4254-B439-B61FE657EDBE}" type="presParOf" srcId="{4B2B2878-D9E8-4E6E-8BB4-43D474BD3C3C}" destId="{FA61DAF6-0BA2-4E34-82E0-02094259455E}" srcOrd="2" destOrd="0" presId="urn:microsoft.com/office/officeart/2005/8/layout/hProcess4"/>
    <dgm:cxn modelId="{472EDA64-BFF6-4DF2-9837-633CE8A95F1D}" type="presParOf" srcId="{FA61DAF6-0BA2-4E34-82E0-02094259455E}" destId="{DE976B4F-A2A8-448F-9EE6-089AD43D0B66}" srcOrd="0" destOrd="0" presId="urn:microsoft.com/office/officeart/2005/8/layout/hProcess4"/>
    <dgm:cxn modelId="{F38D0449-9216-4C40-A33F-471A6145AD16}" type="presParOf" srcId="{DE976B4F-A2A8-448F-9EE6-089AD43D0B66}" destId="{F8059260-07E5-4A8B-87C6-43723219A4B1}" srcOrd="0" destOrd="0" presId="urn:microsoft.com/office/officeart/2005/8/layout/hProcess4"/>
    <dgm:cxn modelId="{3D0793C5-6098-460E-A068-8F3055867924}" type="presParOf" srcId="{DE976B4F-A2A8-448F-9EE6-089AD43D0B66}" destId="{4C39A50C-9BE8-4DCD-9BC5-F24FA49AFF41}" srcOrd="1" destOrd="0" presId="urn:microsoft.com/office/officeart/2005/8/layout/hProcess4"/>
    <dgm:cxn modelId="{AE4FF88A-F22E-44D8-B7E6-B1E75BFD51D1}" type="presParOf" srcId="{DE976B4F-A2A8-448F-9EE6-089AD43D0B66}" destId="{BB6956DA-6549-4F1C-BD07-61248D368DBF}" srcOrd="2" destOrd="0" presId="urn:microsoft.com/office/officeart/2005/8/layout/hProcess4"/>
    <dgm:cxn modelId="{D43B13A5-6471-4FE9-B055-A41C77673641}" type="presParOf" srcId="{DE976B4F-A2A8-448F-9EE6-089AD43D0B66}" destId="{E57E82D8-C31C-4FE2-96E2-EA697AF20718}" srcOrd="3" destOrd="0" presId="urn:microsoft.com/office/officeart/2005/8/layout/hProcess4"/>
    <dgm:cxn modelId="{7B941B85-DB3D-46A1-858D-8D13E43ED1A8}" type="presParOf" srcId="{DE976B4F-A2A8-448F-9EE6-089AD43D0B66}" destId="{6255482A-02E0-4C5E-9E1E-4F46D28B8E0C}" srcOrd="4" destOrd="0" presId="urn:microsoft.com/office/officeart/2005/8/layout/hProcess4"/>
    <dgm:cxn modelId="{C976FE67-278F-41D1-A60B-65820A2AD576}" type="presParOf" srcId="{FA61DAF6-0BA2-4E34-82E0-02094259455E}" destId="{6C27A375-4426-4A2B-9011-BDF50E566F73}" srcOrd="1" destOrd="0" presId="urn:microsoft.com/office/officeart/2005/8/layout/hProcess4"/>
    <dgm:cxn modelId="{0E4A65F1-5FD2-4EBC-9E15-5AC139E773D9}" type="presParOf" srcId="{FA61DAF6-0BA2-4E34-82E0-02094259455E}" destId="{36021A38-40AE-4CD4-AF0D-55F6BB31998B}" srcOrd="2" destOrd="0" presId="urn:microsoft.com/office/officeart/2005/8/layout/hProcess4"/>
    <dgm:cxn modelId="{D1C137E9-FF73-4165-8600-1FCCCC4D66D6}" type="presParOf" srcId="{36021A38-40AE-4CD4-AF0D-55F6BB31998B}" destId="{1A8AB044-270E-4D7E-87AD-C81B8F0A06B8}" srcOrd="0" destOrd="0" presId="urn:microsoft.com/office/officeart/2005/8/layout/hProcess4"/>
    <dgm:cxn modelId="{D6F08BF2-6C64-4843-853B-50525412BA83}" type="presParOf" srcId="{36021A38-40AE-4CD4-AF0D-55F6BB31998B}" destId="{2E3702CA-3168-408C-9809-FF4E8232059E}" srcOrd="1" destOrd="0" presId="urn:microsoft.com/office/officeart/2005/8/layout/hProcess4"/>
    <dgm:cxn modelId="{8737A622-0591-4F39-B6EC-2F2CE5FC2ED9}" type="presParOf" srcId="{36021A38-40AE-4CD4-AF0D-55F6BB31998B}" destId="{5E5E31D6-BC1F-4B58-B7D2-8435A1857AC4}" srcOrd="2" destOrd="0" presId="urn:microsoft.com/office/officeart/2005/8/layout/hProcess4"/>
    <dgm:cxn modelId="{8461885F-F864-42EA-A31C-E85D8A301123}" type="presParOf" srcId="{36021A38-40AE-4CD4-AF0D-55F6BB31998B}" destId="{FA49C2A3-EF0E-4EEB-949C-D9499610F0AA}" srcOrd="3" destOrd="0" presId="urn:microsoft.com/office/officeart/2005/8/layout/hProcess4"/>
    <dgm:cxn modelId="{82293A9B-F1FB-43EC-8BB0-ADAF070A2A07}" type="presParOf" srcId="{36021A38-40AE-4CD4-AF0D-55F6BB31998B}" destId="{69453953-C946-47EF-B9F6-0F87788DD03D}" srcOrd="4" destOrd="0" presId="urn:microsoft.com/office/officeart/2005/8/layout/hProcess4"/>
    <dgm:cxn modelId="{B7420931-C159-46FD-A013-1B20A3E725CF}" type="presParOf" srcId="{FA61DAF6-0BA2-4E34-82E0-02094259455E}" destId="{D5B76BA0-3DF4-434A-A16D-4D410D07E5A0}" srcOrd="3" destOrd="0" presId="urn:microsoft.com/office/officeart/2005/8/layout/hProcess4"/>
    <dgm:cxn modelId="{82156473-09F3-4F70-BDD3-B811C48F4E28}" type="presParOf" srcId="{FA61DAF6-0BA2-4E34-82E0-02094259455E}" destId="{918B11EB-82E1-4861-ACC3-FA7569EA0C27}" srcOrd="4" destOrd="0" presId="urn:microsoft.com/office/officeart/2005/8/layout/hProcess4"/>
    <dgm:cxn modelId="{AE8CF89F-FD46-4AAF-BCDB-DC798CF3A1AB}" type="presParOf" srcId="{918B11EB-82E1-4861-ACC3-FA7569EA0C27}" destId="{4AD5FE29-8E2C-4D54-A8AD-9AE656C80373}" srcOrd="0" destOrd="0" presId="urn:microsoft.com/office/officeart/2005/8/layout/hProcess4"/>
    <dgm:cxn modelId="{9BD4C9DA-8DDC-47DF-B307-814E2AA3D531}" type="presParOf" srcId="{918B11EB-82E1-4861-ACC3-FA7569EA0C27}" destId="{9AC456F2-BA0A-4F04-AC7B-72A8CE9ED0E3}" srcOrd="1" destOrd="0" presId="urn:microsoft.com/office/officeart/2005/8/layout/hProcess4"/>
    <dgm:cxn modelId="{7FB514F2-B2E6-41B4-9CF1-5A31021A8741}" type="presParOf" srcId="{918B11EB-82E1-4861-ACC3-FA7569EA0C27}" destId="{FDA26D89-7E00-491B-B6F7-D28D0BBCAE9C}" srcOrd="2" destOrd="0" presId="urn:microsoft.com/office/officeart/2005/8/layout/hProcess4"/>
    <dgm:cxn modelId="{3DC90844-E563-43C1-83D4-352AFEEE6514}" type="presParOf" srcId="{918B11EB-82E1-4861-ACC3-FA7569EA0C27}" destId="{ED0A2331-0C65-4EE8-B50E-D894C324B9E1}" srcOrd="3" destOrd="0" presId="urn:microsoft.com/office/officeart/2005/8/layout/hProcess4"/>
    <dgm:cxn modelId="{F5AA4BF7-335C-43C1-A1C8-30988675AE1A}" type="presParOf" srcId="{918B11EB-82E1-4861-ACC3-FA7569EA0C27}" destId="{A0E0762F-7A0A-493C-91F0-5D613E88CF8D}" srcOrd="4" destOrd="0" presId="urn:microsoft.com/office/officeart/2005/8/layout/hProcess4"/>
    <dgm:cxn modelId="{F763CCCD-A6D2-41D9-99DF-F5D408039B9C}" type="presParOf" srcId="{FA61DAF6-0BA2-4E34-82E0-02094259455E}" destId="{939F43F7-3650-4368-8632-A7260BF094B5}" srcOrd="5" destOrd="0" presId="urn:microsoft.com/office/officeart/2005/8/layout/hProcess4"/>
    <dgm:cxn modelId="{0DF53DC0-ABD5-4451-9A18-6E05DD87F9BF}" type="presParOf" srcId="{FA61DAF6-0BA2-4E34-82E0-02094259455E}" destId="{EE74F777-032E-470D-9CDA-CB723ACA79C1}" srcOrd="6" destOrd="0" presId="urn:microsoft.com/office/officeart/2005/8/layout/hProcess4"/>
    <dgm:cxn modelId="{A8ADC4BE-C571-4ED8-9819-C0AC0CAB9AC0}" type="presParOf" srcId="{EE74F777-032E-470D-9CDA-CB723ACA79C1}" destId="{9EEE57A9-0B38-4B99-BA48-50D450BB40B8}" srcOrd="0" destOrd="0" presId="urn:microsoft.com/office/officeart/2005/8/layout/hProcess4"/>
    <dgm:cxn modelId="{0B03A6CE-7AB5-482D-AE7E-285621170CB1}" type="presParOf" srcId="{EE74F777-032E-470D-9CDA-CB723ACA79C1}" destId="{47ABAC47-5F1A-4C36-9D3C-14AC0A7CE653}" srcOrd="1" destOrd="0" presId="urn:microsoft.com/office/officeart/2005/8/layout/hProcess4"/>
    <dgm:cxn modelId="{BC9FF712-9D38-47EF-9D35-B756A81BD409}" type="presParOf" srcId="{EE74F777-032E-470D-9CDA-CB723ACA79C1}" destId="{A3CCBC6E-BC77-483D-B7F1-4EEB9A7BC7A8}" srcOrd="2" destOrd="0" presId="urn:microsoft.com/office/officeart/2005/8/layout/hProcess4"/>
    <dgm:cxn modelId="{F703D7F4-88B4-4AB4-A0BF-E65AA1E40E69}" type="presParOf" srcId="{EE74F777-032E-470D-9CDA-CB723ACA79C1}" destId="{17823269-8F06-4A58-A598-7511CFEE61D3}" srcOrd="3" destOrd="0" presId="urn:microsoft.com/office/officeart/2005/8/layout/hProcess4"/>
    <dgm:cxn modelId="{8B441267-9F9E-4EF2-BE3A-8E6A408D242A}" type="presParOf" srcId="{EE74F777-032E-470D-9CDA-CB723ACA79C1}" destId="{68898FAF-5E61-4588-931E-C10B13FA5B14}" srcOrd="4" destOrd="0" presId="urn:microsoft.com/office/officeart/2005/8/layout/hProcess4"/>
    <dgm:cxn modelId="{2350E475-B148-441C-A66B-D0DDC3B64F8A}" type="presParOf" srcId="{FA61DAF6-0BA2-4E34-82E0-02094259455E}" destId="{6693E7E4-1752-44F4-AA59-E67B2D0EA536}" srcOrd="7" destOrd="0" presId="urn:microsoft.com/office/officeart/2005/8/layout/hProcess4"/>
    <dgm:cxn modelId="{3F19A56C-9A3A-402D-8350-3D0941E0A5ED}" type="presParOf" srcId="{FA61DAF6-0BA2-4E34-82E0-02094259455E}" destId="{2ED741D4-9AAB-438F-86E4-12B8497B88C6}" srcOrd="8" destOrd="0" presId="urn:microsoft.com/office/officeart/2005/8/layout/hProcess4"/>
    <dgm:cxn modelId="{895A008E-4AB5-4872-9ADC-80DA2444CCF8}" type="presParOf" srcId="{2ED741D4-9AAB-438F-86E4-12B8497B88C6}" destId="{80AF953A-5077-451F-8F22-881BA366522B}" srcOrd="0" destOrd="0" presId="urn:microsoft.com/office/officeart/2005/8/layout/hProcess4"/>
    <dgm:cxn modelId="{C2135287-1972-4801-AE47-41D06D7F5CCE}" type="presParOf" srcId="{2ED741D4-9AAB-438F-86E4-12B8497B88C6}" destId="{D2430282-6117-43AD-8D8F-259891845825}" srcOrd="1" destOrd="0" presId="urn:microsoft.com/office/officeart/2005/8/layout/hProcess4"/>
    <dgm:cxn modelId="{57A9A019-4122-403F-B4B5-4E633A77C699}" type="presParOf" srcId="{2ED741D4-9AAB-438F-86E4-12B8497B88C6}" destId="{4319957C-4E13-4282-9872-1FA4184A4540}" srcOrd="2" destOrd="0" presId="urn:microsoft.com/office/officeart/2005/8/layout/hProcess4"/>
    <dgm:cxn modelId="{192EB443-71AB-4A1C-9DE8-C7338FE3501D}" type="presParOf" srcId="{2ED741D4-9AAB-438F-86E4-12B8497B88C6}" destId="{11DFCEB5-DA2F-45CA-B1EC-5EF2C67D4B4E}" srcOrd="3" destOrd="0" presId="urn:microsoft.com/office/officeart/2005/8/layout/hProcess4"/>
    <dgm:cxn modelId="{4F1BE9FC-3B7A-41C2-B68A-B5DA2B5DD000}" type="presParOf" srcId="{2ED741D4-9AAB-438F-86E4-12B8497B88C6}" destId="{658EAE71-FD56-4C12-B921-710C1F31FE4C}"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5188D2C-8DE9-40D3-8130-ECB94B0FAE50}" type="doc">
      <dgm:prSet loTypeId="urn:microsoft.com/office/officeart/2018/2/layout/IconCircleList" loCatId="icon" qsTypeId="urn:microsoft.com/office/officeart/2005/8/quickstyle/simple1" qsCatId="simple" csTypeId="urn:microsoft.com/office/officeart/2005/8/colors/accent1_2" csCatId="accent1" phldr="1"/>
      <dgm:spPr/>
      <dgm:t>
        <a:bodyPr/>
        <a:lstStyle/>
        <a:p>
          <a:endParaRPr lang="en-US"/>
        </a:p>
      </dgm:t>
    </dgm:pt>
    <dgm:pt modelId="{FE8314FE-CD0C-45AC-8678-625D6DE17C14}">
      <dgm:prSet custT="1"/>
      <dgm:spPr/>
      <dgm:t>
        <a:bodyPr/>
        <a:lstStyle/>
        <a:p>
          <a:pPr>
            <a:lnSpc>
              <a:spcPct val="100000"/>
            </a:lnSpc>
          </a:pPr>
          <a:r>
            <a:rPr lang="en-US" sz="1400" b="1" dirty="0">
              <a:latin typeface="Abadi" panose="020B0604020104020204" pitchFamily="34" charset="0"/>
            </a:rPr>
            <a:t>The dataset contained missing values in two variables: </a:t>
          </a:r>
        </a:p>
        <a:p>
          <a:pPr>
            <a:lnSpc>
              <a:spcPct val="100000"/>
            </a:lnSpc>
          </a:pPr>
          <a:r>
            <a:rPr lang="en-US" sz="1400" dirty="0">
              <a:latin typeface="Abadi" panose="020B0604020104020204" pitchFamily="34" charset="0"/>
            </a:rPr>
            <a:t>Payload Mass and Landing Pad. Since the Landing Pad could naturally have missing values when it was not used, only the Payload Mass variable was processed by filling in missing values with the mean.</a:t>
          </a:r>
        </a:p>
      </dgm:t>
    </dgm:pt>
    <dgm:pt modelId="{65D97F47-2251-41A7-B142-404DC79B8C2E}" type="parTrans" cxnId="{3617488D-48B3-468D-9695-94F7936C56B1}">
      <dgm:prSet/>
      <dgm:spPr/>
      <dgm:t>
        <a:bodyPr/>
        <a:lstStyle/>
        <a:p>
          <a:endParaRPr lang="en-US" sz="1400"/>
        </a:p>
      </dgm:t>
    </dgm:pt>
    <dgm:pt modelId="{D482AC0A-855F-4486-88BA-95139B05334F}" type="sibTrans" cxnId="{3617488D-48B3-468D-9695-94F7936C56B1}">
      <dgm:prSet/>
      <dgm:spPr/>
      <dgm:t>
        <a:bodyPr/>
        <a:lstStyle/>
        <a:p>
          <a:pPr>
            <a:lnSpc>
              <a:spcPct val="100000"/>
            </a:lnSpc>
          </a:pPr>
          <a:endParaRPr lang="en-US" sz="1400"/>
        </a:p>
      </dgm:t>
    </dgm:pt>
    <dgm:pt modelId="{77673DB8-6486-4026-96F2-514B5BB0DE11}">
      <dgm:prSet custT="1"/>
      <dgm:spPr/>
      <dgm:t>
        <a:bodyPr/>
        <a:lstStyle/>
        <a:p>
          <a:pPr>
            <a:lnSpc>
              <a:spcPct val="100000"/>
            </a:lnSpc>
          </a:pPr>
          <a:r>
            <a:rPr lang="en-US" sz="1400" b="1" dirty="0">
              <a:latin typeface="Abadi" panose="020B0604020104020204" pitchFamily="34" charset="0"/>
            </a:rPr>
            <a:t>Further data processing included encoding categorical variables and standardizing values in the Landing Outcome column. </a:t>
          </a:r>
        </a:p>
        <a:p>
          <a:pPr>
            <a:lnSpc>
              <a:spcPct val="100000"/>
            </a:lnSpc>
          </a:pPr>
          <a:r>
            <a:rPr lang="en-US" sz="1400" dirty="0">
              <a:latin typeface="Abadi" panose="020B0604020104020204" pitchFamily="34" charset="0"/>
            </a:rPr>
            <a:t>This column was transformed into a binary variable ("Class"), where landings were categorized as either successful or unsuccessful.</a:t>
          </a:r>
        </a:p>
      </dgm:t>
    </dgm:pt>
    <dgm:pt modelId="{7476E8E9-A454-47DE-9838-BA09E1540DB0}" type="parTrans" cxnId="{3AF3BEE1-557E-48D9-A4EE-E16962DB80D8}">
      <dgm:prSet/>
      <dgm:spPr/>
      <dgm:t>
        <a:bodyPr/>
        <a:lstStyle/>
        <a:p>
          <a:endParaRPr lang="en-US" sz="1400"/>
        </a:p>
      </dgm:t>
    </dgm:pt>
    <dgm:pt modelId="{D30B0978-3C4E-461C-83D5-401FDF953124}" type="sibTrans" cxnId="{3AF3BEE1-557E-48D9-A4EE-E16962DB80D8}">
      <dgm:prSet/>
      <dgm:spPr/>
      <dgm:t>
        <a:bodyPr/>
        <a:lstStyle/>
        <a:p>
          <a:pPr>
            <a:lnSpc>
              <a:spcPct val="100000"/>
            </a:lnSpc>
          </a:pPr>
          <a:endParaRPr lang="en-US" sz="1400"/>
        </a:p>
      </dgm:t>
    </dgm:pt>
    <dgm:pt modelId="{42B51B88-2067-4B20-A2C6-1280A6FD560A}">
      <dgm:prSet custT="1"/>
      <dgm:spPr/>
      <dgm:t>
        <a:bodyPr/>
        <a:lstStyle/>
        <a:p>
          <a:pPr>
            <a:lnSpc>
              <a:spcPct val="100000"/>
            </a:lnSpc>
          </a:pPr>
          <a:r>
            <a:rPr lang="en-US" sz="1400" dirty="0">
              <a:latin typeface="Abadi" panose="020B0604020104020204" pitchFamily="34" charset="0"/>
            </a:rPr>
            <a:t>The "</a:t>
          </a:r>
          <a:r>
            <a:rPr lang="en-US" sz="1400" b="1" dirty="0">
              <a:latin typeface="Abadi" panose="020B0604020104020204" pitchFamily="34" charset="0"/>
            </a:rPr>
            <a:t>Class</a:t>
          </a:r>
          <a:r>
            <a:rPr lang="en-US" sz="1400" dirty="0">
              <a:latin typeface="Abadi" panose="020B0604020104020204" pitchFamily="34" charset="0"/>
            </a:rPr>
            <a:t>" variable was then utilized in machine learning models to predict whether a landing would be successful.</a:t>
          </a:r>
        </a:p>
      </dgm:t>
    </dgm:pt>
    <dgm:pt modelId="{13AD42AE-DE20-4633-B574-FAD929CBE92C}" type="parTrans" cxnId="{11776B4D-7FE1-4371-A45A-643FEC442D26}">
      <dgm:prSet/>
      <dgm:spPr/>
      <dgm:t>
        <a:bodyPr/>
        <a:lstStyle/>
        <a:p>
          <a:endParaRPr lang="en-US" sz="1400"/>
        </a:p>
      </dgm:t>
    </dgm:pt>
    <dgm:pt modelId="{C3FC194A-EBFC-44E4-A4CC-0EC3D64ECCF2}" type="sibTrans" cxnId="{11776B4D-7FE1-4371-A45A-643FEC442D26}">
      <dgm:prSet/>
      <dgm:spPr/>
      <dgm:t>
        <a:bodyPr/>
        <a:lstStyle/>
        <a:p>
          <a:pPr>
            <a:lnSpc>
              <a:spcPct val="100000"/>
            </a:lnSpc>
          </a:pPr>
          <a:endParaRPr lang="en-US" sz="1400"/>
        </a:p>
      </dgm:t>
    </dgm:pt>
    <dgm:pt modelId="{8CCC8C29-42EE-4362-8C68-4E39B325C6F7}">
      <dgm:prSet custT="1"/>
      <dgm:spPr/>
      <dgm:t>
        <a:bodyPr/>
        <a:lstStyle/>
        <a:p>
          <a:pPr>
            <a:lnSpc>
              <a:spcPct val="100000"/>
            </a:lnSpc>
          </a:pPr>
          <a:r>
            <a:rPr lang="en-US" sz="1400" b="1" dirty="0">
              <a:latin typeface="Abadi" panose="020B0604020104020204" pitchFamily="34" charset="0"/>
            </a:rPr>
            <a:t>Source code: </a:t>
          </a:r>
          <a:r>
            <a:rPr lang="en-US" sz="1400" b="1" dirty="0">
              <a:latin typeface="Abadi" panose="020B0604020104020204" pitchFamily="34" charset="0"/>
              <a:hlinkClick xmlns:r="http://schemas.openxmlformats.org/officeDocument/2006/relationships" r:id="rId1"/>
            </a:rPr>
            <a:t>https://github.com/laurajimenezz/Data_Science_IBM/blob/01130e1977b311bb3437debfb2f07368cb725a3b/labs-jupyter-spacex-Data%20wrangling.ipynb</a:t>
          </a:r>
          <a:endParaRPr lang="en-US" sz="1400" dirty="0">
            <a:latin typeface="Abadi" panose="020B0604020104020204" pitchFamily="34" charset="0"/>
          </a:endParaRPr>
        </a:p>
      </dgm:t>
    </dgm:pt>
    <dgm:pt modelId="{1A84B02B-14CD-436C-B8DC-CD6875D09010}" type="parTrans" cxnId="{5F0DE50A-EED3-4F7A-A4B9-9698DB6768E4}">
      <dgm:prSet/>
      <dgm:spPr/>
      <dgm:t>
        <a:bodyPr/>
        <a:lstStyle/>
        <a:p>
          <a:endParaRPr lang="en-US" sz="1400"/>
        </a:p>
      </dgm:t>
    </dgm:pt>
    <dgm:pt modelId="{0F35C5F7-C6FC-4CD9-A0DB-12E702D56202}" type="sibTrans" cxnId="{5F0DE50A-EED3-4F7A-A4B9-9698DB6768E4}">
      <dgm:prSet/>
      <dgm:spPr/>
      <dgm:t>
        <a:bodyPr/>
        <a:lstStyle/>
        <a:p>
          <a:endParaRPr lang="en-US" sz="1400"/>
        </a:p>
      </dgm:t>
    </dgm:pt>
    <dgm:pt modelId="{A5F6454A-D2DB-47FB-B37E-ECA6E51E8EC9}" type="pres">
      <dgm:prSet presAssocID="{85188D2C-8DE9-40D3-8130-ECB94B0FAE50}" presName="root" presStyleCnt="0">
        <dgm:presLayoutVars>
          <dgm:dir/>
          <dgm:resizeHandles val="exact"/>
        </dgm:presLayoutVars>
      </dgm:prSet>
      <dgm:spPr/>
    </dgm:pt>
    <dgm:pt modelId="{5D1F89ED-9B72-4DB2-B890-199556B0B59B}" type="pres">
      <dgm:prSet presAssocID="{85188D2C-8DE9-40D3-8130-ECB94B0FAE50}" presName="container" presStyleCnt="0">
        <dgm:presLayoutVars>
          <dgm:dir/>
          <dgm:resizeHandles val="exact"/>
        </dgm:presLayoutVars>
      </dgm:prSet>
      <dgm:spPr/>
    </dgm:pt>
    <dgm:pt modelId="{040275A9-B8CD-4D1E-9B15-6F3EC6390EF5}" type="pres">
      <dgm:prSet presAssocID="{FE8314FE-CD0C-45AC-8678-625D6DE17C14}" presName="compNode" presStyleCnt="0"/>
      <dgm:spPr/>
    </dgm:pt>
    <dgm:pt modelId="{93E7E03F-4326-4879-8A7C-54E904CDEFFD}" type="pres">
      <dgm:prSet presAssocID="{FE8314FE-CD0C-45AC-8678-625D6DE17C14}" presName="iconBgRect" presStyleLbl="bgShp" presStyleIdx="0" presStyleCnt="4"/>
      <dgm:spPr/>
    </dgm:pt>
    <dgm:pt modelId="{77F2328E-431F-4BBF-8ACC-C863614EA13E}" type="pres">
      <dgm:prSet presAssocID="{FE8314FE-CD0C-45AC-8678-625D6DE17C14}" presName="iconRect" presStyleLbl="node1" presStyleIdx="0" presStyleCnt="4"/>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dgm:spPr>
      <dgm:extLst>
        <a:ext uri="{E40237B7-FDA0-4F09-8148-C483321AD2D9}">
          <dgm14:cNvPr xmlns:dgm14="http://schemas.microsoft.com/office/drawing/2010/diagram" id="0" name="" descr="Astronauta"/>
        </a:ext>
      </dgm:extLst>
    </dgm:pt>
    <dgm:pt modelId="{694AD643-AF5E-4D17-A2F7-BDC5E98E0A03}" type="pres">
      <dgm:prSet presAssocID="{FE8314FE-CD0C-45AC-8678-625D6DE17C14}" presName="spaceRect" presStyleCnt="0"/>
      <dgm:spPr/>
    </dgm:pt>
    <dgm:pt modelId="{D26CC10D-8CA5-4531-9161-A084C578CA1E}" type="pres">
      <dgm:prSet presAssocID="{FE8314FE-CD0C-45AC-8678-625D6DE17C14}" presName="textRect" presStyleLbl="revTx" presStyleIdx="0" presStyleCnt="4" custScaleX="103682" custScaleY="155853">
        <dgm:presLayoutVars>
          <dgm:chMax val="1"/>
          <dgm:chPref val="1"/>
        </dgm:presLayoutVars>
      </dgm:prSet>
      <dgm:spPr/>
    </dgm:pt>
    <dgm:pt modelId="{353BEC27-4972-4C46-9511-62725B888392}" type="pres">
      <dgm:prSet presAssocID="{D482AC0A-855F-4486-88BA-95139B05334F}" presName="sibTrans" presStyleLbl="sibTrans2D1" presStyleIdx="0" presStyleCnt="0"/>
      <dgm:spPr/>
    </dgm:pt>
    <dgm:pt modelId="{C145BEEC-EFC3-435D-BFDF-C61F863B6C3F}" type="pres">
      <dgm:prSet presAssocID="{77673DB8-6486-4026-96F2-514B5BB0DE11}" presName="compNode" presStyleCnt="0"/>
      <dgm:spPr/>
    </dgm:pt>
    <dgm:pt modelId="{37342029-5F0D-4BF6-9394-D9A451D61DAA}" type="pres">
      <dgm:prSet presAssocID="{77673DB8-6486-4026-96F2-514B5BB0DE11}" presName="iconBgRect" presStyleLbl="bgShp" presStyleIdx="1" presStyleCnt="4"/>
      <dgm:spPr/>
    </dgm:pt>
    <dgm:pt modelId="{62420130-11D3-47A2-90AE-415BC4C24D7F}" type="pres">
      <dgm:prSet presAssocID="{77673DB8-6486-4026-96F2-514B5BB0DE11}" presName="iconRect" presStyleLbl="node1" presStyleIdx="1" presStyleCnt="4"/>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dgm:spPr>
      <dgm:extLst>
        <a:ext uri="{E40237B7-FDA0-4F09-8148-C483321AD2D9}">
          <dgm14:cNvPr xmlns:dgm14="http://schemas.microsoft.com/office/drawing/2010/diagram" id="0" name="" descr="Estadísticas"/>
        </a:ext>
      </dgm:extLst>
    </dgm:pt>
    <dgm:pt modelId="{A0DC6F94-E897-49AB-A64C-98C059B9FDD3}" type="pres">
      <dgm:prSet presAssocID="{77673DB8-6486-4026-96F2-514B5BB0DE11}" presName="spaceRect" presStyleCnt="0"/>
      <dgm:spPr/>
    </dgm:pt>
    <dgm:pt modelId="{CE2FBEB8-8CCE-4235-9F45-BB76E2C27A08}" type="pres">
      <dgm:prSet presAssocID="{77673DB8-6486-4026-96F2-514B5BB0DE11}" presName="textRect" presStyleLbl="revTx" presStyleIdx="1" presStyleCnt="4">
        <dgm:presLayoutVars>
          <dgm:chMax val="1"/>
          <dgm:chPref val="1"/>
        </dgm:presLayoutVars>
      </dgm:prSet>
      <dgm:spPr/>
    </dgm:pt>
    <dgm:pt modelId="{7097691F-ABA3-4B00-88BD-EA5090801FAE}" type="pres">
      <dgm:prSet presAssocID="{D30B0978-3C4E-461C-83D5-401FDF953124}" presName="sibTrans" presStyleLbl="sibTrans2D1" presStyleIdx="0" presStyleCnt="0"/>
      <dgm:spPr/>
    </dgm:pt>
    <dgm:pt modelId="{BBDE4EB8-2BCF-42A5-AF98-98DF4F15053A}" type="pres">
      <dgm:prSet presAssocID="{42B51B88-2067-4B20-A2C6-1280A6FD560A}" presName="compNode" presStyleCnt="0"/>
      <dgm:spPr/>
    </dgm:pt>
    <dgm:pt modelId="{22A2872E-C97A-4BE6-A2F9-58EF2E0119F4}" type="pres">
      <dgm:prSet presAssocID="{42B51B88-2067-4B20-A2C6-1280A6FD560A}" presName="iconBgRect" presStyleLbl="bgShp" presStyleIdx="2" presStyleCnt="4"/>
      <dgm:spPr/>
    </dgm:pt>
    <dgm:pt modelId="{57302A0C-AFC3-463E-8541-B1F5A7509778}" type="pres">
      <dgm:prSet presAssocID="{42B51B88-2067-4B20-A2C6-1280A6FD560A}" presName="iconRect" presStyleLbl="node1" presStyleIdx="2" presStyleCnt="4"/>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dgm:spPr>
      <dgm:extLst>
        <a:ext uri="{E40237B7-FDA0-4F09-8148-C483321AD2D9}">
          <dgm14:cNvPr xmlns:dgm14="http://schemas.microsoft.com/office/drawing/2010/diagram" id="0" name="" descr="Light Bulb and Gear"/>
        </a:ext>
      </dgm:extLst>
    </dgm:pt>
    <dgm:pt modelId="{D56F7C8D-AB6A-4046-AA83-2B3771934092}" type="pres">
      <dgm:prSet presAssocID="{42B51B88-2067-4B20-A2C6-1280A6FD560A}" presName="spaceRect" presStyleCnt="0"/>
      <dgm:spPr/>
    </dgm:pt>
    <dgm:pt modelId="{B9B2D215-B38A-41FA-B90D-7866BFE4F8CD}" type="pres">
      <dgm:prSet presAssocID="{42B51B88-2067-4B20-A2C6-1280A6FD560A}" presName="textRect" presStyleLbl="revTx" presStyleIdx="2" presStyleCnt="4">
        <dgm:presLayoutVars>
          <dgm:chMax val="1"/>
          <dgm:chPref val="1"/>
        </dgm:presLayoutVars>
      </dgm:prSet>
      <dgm:spPr/>
    </dgm:pt>
    <dgm:pt modelId="{3FDE48E3-03AC-4266-BB87-201145893EAD}" type="pres">
      <dgm:prSet presAssocID="{C3FC194A-EBFC-44E4-A4CC-0EC3D64ECCF2}" presName="sibTrans" presStyleLbl="sibTrans2D1" presStyleIdx="0" presStyleCnt="0"/>
      <dgm:spPr/>
    </dgm:pt>
    <dgm:pt modelId="{994181BE-5FDE-46C6-9488-9C837D6EB390}" type="pres">
      <dgm:prSet presAssocID="{8CCC8C29-42EE-4362-8C68-4E39B325C6F7}" presName="compNode" presStyleCnt="0"/>
      <dgm:spPr/>
    </dgm:pt>
    <dgm:pt modelId="{FDAF194C-61F0-4E2E-AB2B-D0279116978D}" type="pres">
      <dgm:prSet presAssocID="{8CCC8C29-42EE-4362-8C68-4E39B325C6F7}" presName="iconBgRect" presStyleLbl="bgShp" presStyleIdx="3" presStyleCnt="4"/>
      <dgm:spPr/>
    </dgm:pt>
    <dgm:pt modelId="{23D4C8C0-3098-46A6-AAF7-23EDA252B1B6}" type="pres">
      <dgm:prSet presAssocID="{8CCC8C29-42EE-4362-8C68-4E39B325C6F7}" presName="iconRect" presStyleLbl="node1" presStyleIdx="3" presStyleCnt="4"/>
      <dgm:spPr>
        <a:blipFill>
          <a:blip xmlns:r="http://schemas.openxmlformats.org/officeDocument/2006/relationships"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a:blipFill>
      </dgm:spPr>
      <dgm:extLst>
        <a:ext uri="{E40237B7-FDA0-4F09-8148-C483321AD2D9}">
          <dgm14:cNvPr xmlns:dgm14="http://schemas.microsoft.com/office/drawing/2010/diagram" id="0" name="" descr="Código de barras"/>
        </a:ext>
      </dgm:extLst>
    </dgm:pt>
    <dgm:pt modelId="{D1467366-674F-4C31-A547-976DD891A461}" type="pres">
      <dgm:prSet presAssocID="{8CCC8C29-42EE-4362-8C68-4E39B325C6F7}" presName="spaceRect" presStyleCnt="0"/>
      <dgm:spPr/>
    </dgm:pt>
    <dgm:pt modelId="{E05B08A5-C707-42A8-AC1C-D5A930963377}" type="pres">
      <dgm:prSet presAssocID="{8CCC8C29-42EE-4362-8C68-4E39B325C6F7}" presName="textRect" presStyleLbl="revTx" presStyleIdx="3" presStyleCnt="4">
        <dgm:presLayoutVars>
          <dgm:chMax val="1"/>
          <dgm:chPref val="1"/>
        </dgm:presLayoutVars>
      </dgm:prSet>
      <dgm:spPr/>
    </dgm:pt>
  </dgm:ptLst>
  <dgm:cxnLst>
    <dgm:cxn modelId="{94E7C602-0FBF-49D4-8704-F7F4A83E6B0F}" type="presOf" srcId="{8CCC8C29-42EE-4362-8C68-4E39B325C6F7}" destId="{E05B08A5-C707-42A8-AC1C-D5A930963377}" srcOrd="0" destOrd="0" presId="urn:microsoft.com/office/officeart/2018/2/layout/IconCircleList"/>
    <dgm:cxn modelId="{5F0DE50A-EED3-4F7A-A4B9-9698DB6768E4}" srcId="{85188D2C-8DE9-40D3-8130-ECB94B0FAE50}" destId="{8CCC8C29-42EE-4362-8C68-4E39B325C6F7}" srcOrd="3" destOrd="0" parTransId="{1A84B02B-14CD-436C-B8DC-CD6875D09010}" sibTransId="{0F35C5F7-C6FC-4CD9-A0DB-12E702D56202}"/>
    <dgm:cxn modelId="{45E87F2B-61E7-4F8A-91D0-7404B0A9A2ED}" type="presOf" srcId="{D482AC0A-855F-4486-88BA-95139B05334F}" destId="{353BEC27-4972-4C46-9511-62725B888392}" srcOrd="0" destOrd="0" presId="urn:microsoft.com/office/officeart/2018/2/layout/IconCircleList"/>
    <dgm:cxn modelId="{7D3D203C-3068-4870-AEF5-4E80A2879B76}" type="presOf" srcId="{85188D2C-8DE9-40D3-8130-ECB94B0FAE50}" destId="{A5F6454A-D2DB-47FB-B37E-ECA6E51E8EC9}" srcOrd="0" destOrd="0" presId="urn:microsoft.com/office/officeart/2018/2/layout/IconCircleList"/>
    <dgm:cxn modelId="{ECEE175E-FCA4-4DE0-A1B5-36E5CAA37C55}" type="presOf" srcId="{C3FC194A-EBFC-44E4-A4CC-0EC3D64ECCF2}" destId="{3FDE48E3-03AC-4266-BB87-201145893EAD}" srcOrd="0" destOrd="0" presId="urn:microsoft.com/office/officeart/2018/2/layout/IconCircleList"/>
    <dgm:cxn modelId="{11776B4D-7FE1-4371-A45A-643FEC442D26}" srcId="{85188D2C-8DE9-40D3-8130-ECB94B0FAE50}" destId="{42B51B88-2067-4B20-A2C6-1280A6FD560A}" srcOrd="2" destOrd="0" parTransId="{13AD42AE-DE20-4633-B574-FAD929CBE92C}" sibTransId="{C3FC194A-EBFC-44E4-A4CC-0EC3D64ECCF2}"/>
    <dgm:cxn modelId="{007F5559-8E1A-44F9-A01E-DA249A8235D7}" type="presOf" srcId="{FE8314FE-CD0C-45AC-8678-625D6DE17C14}" destId="{D26CC10D-8CA5-4531-9161-A084C578CA1E}" srcOrd="0" destOrd="0" presId="urn:microsoft.com/office/officeart/2018/2/layout/IconCircleList"/>
    <dgm:cxn modelId="{3617488D-48B3-468D-9695-94F7936C56B1}" srcId="{85188D2C-8DE9-40D3-8130-ECB94B0FAE50}" destId="{FE8314FE-CD0C-45AC-8678-625D6DE17C14}" srcOrd="0" destOrd="0" parTransId="{65D97F47-2251-41A7-B142-404DC79B8C2E}" sibTransId="{D482AC0A-855F-4486-88BA-95139B05334F}"/>
    <dgm:cxn modelId="{3B5E41AC-8CE9-48AC-99E1-72EAA2AF3239}" type="presOf" srcId="{D30B0978-3C4E-461C-83D5-401FDF953124}" destId="{7097691F-ABA3-4B00-88BD-EA5090801FAE}" srcOrd="0" destOrd="0" presId="urn:microsoft.com/office/officeart/2018/2/layout/IconCircleList"/>
    <dgm:cxn modelId="{5B1D36C5-CFB4-49F5-B790-BFF0D493D9A5}" type="presOf" srcId="{42B51B88-2067-4B20-A2C6-1280A6FD560A}" destId="{B9B2D215-B38A-41FA-B90D-7866BFE4F8CD}" srcOrd="0" destOrd="0" presId="urn:microsoft.com/office/officeart/2018/2/layout/IconCircleList"/>
    <dgm:cxn modelId="{3AF3BEE1-557E-48D9-A4EE-E16962DB80D8}" srcId="{85188D2C-8DE9-40D3-8130-ECB94B0FAE50}" destId="{77673DB8-6486-4026-96F2-514B5BB0DE11}" srcOrd="1" destOrd="0" parTransId="{7476E8E9-A454-47DE-9838-BA09E1540DB0}" sibTransId="{D30B0978-3C4E-461C-83D5-401FDF953124}"/>
    <dgm:cxn modelId="{135C21EB-197F-4623-AFD1-0D9B744B14B5}" type="presOf" srcId="{77673DB8-6486-4026-96F2-514B5BB0DE11}" destId="{CE2FBEB8-8CCE-4235-9F45-BB76E2C27A08}" srcOrd="0" destOrd="0" presId="urn:microsoft.com/office/officeart/2018/2/layout/IconCircleList"/>
    <dgm:cxn modelId="{61E7F898-F065-4C18-8E50-983E4AFFB925}" type="presParOf" srcId="{A5F6454A-D2DB-47FB-B37E-ECA6E51E8EC9}" destId="{5D1F89ED-9B72-4DB2-B890-199556B0B59B}" srcOrd="0" destOrd="0" presId="urn:microsoft.com/office/officeart/2018/2/layout/IconCircleList"/>
    <dgm:cxn modelId="{98629846-7FA9-4846-AAA7-ED32DA4D1BCC}" type="presParOf" srcId="{5D1F89ED-9B72-4DB2-B890-199556B0B59B}" destId="{040275A9-B8CD-4D1E-9B15-6F3EC6390EF5}" srcOrd="0" destOrd="0" presId="urn:microsoft.com/office/officeart/2018/2/layout/IconCircleList"/>
    <dgm:cxn modelId="{A598637F-9661-4F6F-A346-0324C546C073}" type="presParOf" srcId="{040275A9-B8CD-4D1E-9B15-6F3EC6390EF5}" destId="{93E7E03F-4326-4879-8A7C-54E904CDEFFD}" srcOrd="0" destOrd="0" presId="urn:microsoft.com/office/officeart/2018/2/layout/IconCircleList"/>
    <dgm:cxn modelId="{CE736B9E-3CA7-498F-9B3F-6DBBE9D797AD}" type="presParOf" srcId="{040275A9-B8CD-4D1E-9B15-6F3EC6390EF5}" destId="{77F2328E-431F-4BBF-8ACC-C863614EA13E}" srcOrd="1" destOrd="0" presId="urn:microsoft.com/office/officeart/2018/2/layout/IconCircleList"/>
    <dgm:cxn modelId="{C49DBB89-0A2F-4E9E-A898-5E3AE288FDA5}" type="presParOf" srcId="{040275A9-B8CD-4D1E-9B15-6F3EC6390EF5}" destId="{694AD643-AF5E-4D17-A2F7-BDC5E98E0A03}" srcOrd="2" destOrd="0" presId="urn:microsoft.com/office/officeart/2018/2/layout/IconCircleList"/>
    <dgm:cxn modelId="{EC69A881-3FF8-4A7C-9F6D-5D4DCC441DF2}" type="presParOf" srcId="{040275A9-B8CD-4D1E-9B15-6F3EC6390EF5}" destId="{D26CC10D-8CA5-4531-9161-A084C578CA1E}" srcOrd="3" destOrd="0" presId="urn:microsoft.com/office/officeart/2018/2/layout/IconCircleList"/>
    <dgm:cxn modelId="{ACA49870-9628-4AD5-8769-A656224B0FD2}" type="presParOf" srcId="{5D1F89ED-9B72-4DB2-B890-199556B0B59B}" destId="{353BEC27-4972-4C46-9511-62725B888392}" srcOrd="1" destOrd="0" presId="urn:microsoft.com/office/officeart/2018/2/layout/IconCircleList"/>
    <dgm:cxn modelId="{7CB5CB19-9B10-4271-A5D2-8218FE8B3BFE}" type="presParOf" srcId="{5D1F89ED-9B72-4DB2-B890-199556B0B59B}" destId="{C145BEEC-EFC3-435D-BFDF-C61F863B6C3F}" srcOrd="2" destOrd="0" presId="urn:microsoft.com/office/officeart/2018/2/layout/IconCircleList"/>
    <dgm:cxn modelId="{53968249-B904-4B44-A344-7A046F17A22F}" type="presParOf" srcId="{C145BEEC-EFC3-435D-BFDF-C61F863B6C3F}" destId="{37342029-5F0D-4BF6-9394-D9A451D61DAA}" srcOrd="0" destOrd="0" presId="urn:microsoft.com/office/officeart/2018/2/layout/IconCircleList"/>
    <dgm:cxn modelId="{A354DBA9-F69E-4FA7-AA44-8CF7761835DB}" type="presParOf" srcId="{C145BEEC-EFC3-435D-BFDF-C61F863B6C3F}" destId="{62420130-11D3-47A2-90AE-415BC4C24D7F}" srcOrd="1" destOrd="0" presId="urn:microsoft.com/office/officeart/2018/2/layout/IconCircleList"/>
    <dgm:cxn modelId="{6F7D8314-41F5-40D2-A3E9-6E1FB4FFBF4B}" type="presParOf" srcId="{C145BEEC-EFC3-435D-BFDF-C61F863B6C3F}" destId="{A0DC6F94-E897-49AB-A64C-98C059B9FDD3}" srcOrd="2" destOrd="0" presId="urn:microsoft.com/office/officeart/2018/2/layout/IconCircleList"/>
    <dgm:cxn modelId="{EFB3AFCB-38F8-4AD9-B7A7-06548C3B17ED}" type="presParOf" srcId="{C145BEEC-EFC3-435D-BFDF-C61F863B6C3F}" destId="{CE2FBEB8-8CCE-4235-9F45-BB76E2C27A08}" srcOrd="3" destOrd="0" presId="urn:microsoft.com/office/officeart/2018/2/layout/IconCircleList"/>
    <dgm:cxn modelId="{8BC9DA27-26D5-4B99-8E70-4996F0766527}" type="presParOf" srcId="{5D1F89ED-9B72-4DB2-B890-199556B0B59B}" destId="{7097691F-ABA3-4B00-88BD-EA5090801FAE}" srcOrd="3" destOrd="0" presId="urn:microsoft.com/office/officeart/2018/2/layout/IconCircleList"/>
    <dgm:cxn modelId="{48578FC7-ED5E-4856-9E4B-C910A8452C1B}" type="presParOf" srcId="{5D1F89ED-9B72-4DB2-B890-199556B0B59B}" destId="{BBDE4EB8-2BCF-42A5-AF98-98DF4F15053A}" srcOrd="4" destOrd="0" presId="urn:microsoft.com/office/officeart/2018/2/layout/IconCircleList"/>
    <dgm:cxn modelId="{E58B77B5-945B-4398-B9B5-DE57797BFEA9}" type="presParOf" srcId="{BBDE4EB8-2BCF-42A5-AF98-98DF4F15053A}" destId="{22A2872E-C97A-4BE6-A2F9-58EF2E0119F4}" srcOrd="0" destOrd="0" presId="urn:microsoft.com/office/officeart/2018/2/layout/IconCircleList"/>
    <dgm:cxn modelId="{4D6D8021-AC8C-41B6-9835-411575F8D540}" type="presParOf" srcId="{BBDE4EB8-2BCF-42A5-AF98-98DF4F15053A}" destId="{57302A0C-AFC3-463E-8541-B1F5A7509778}" srcOrd="1" destOrd="0" presId="urn:microsoft.com/office/officeart/2018/2/layout/IconCircleList"/>
    <dgm:cxn modelId="{65C8B293-DCF4-4123-9A58-22C53DD5FA1B}" type="presParOf" srcId="{BBDE4EB8-2BCF-42A5-AF98-98DF4F15053A}" destId="{D56F7C8D-AB6A-4046-AA83-2B3771934092}" srcOrd="2" destOrd="0" presId="urn:microsoft.com/office/officeart/2018/2/layout/IconCircleList"/>
    <dgm:cxn modelId="{7A2D3B18-B634-4742-A987-5866B82FECAA}" type="presParOf" srcId="{BBDE4EB8-2BCF-42A5-AF98-98DF4F15053A}" destId="{B9B2D215-B38A-41FA-B90D-7866BFE4F8CD}" srcOrd="3" destOrd="0" presId="urn:microsoft.com/office/officeart/2018/2/layout/IconCircleList"/>
    <dgm:cxn modelId="{89B67566-9A93-4B0A-8ED1-639904EDAE9B}" type="presParOf" srcId="{5D1F89ED-9B72-4DB2-B890-199556B0B59B}" destId="{3FDE48E3-03AC-4266-BB87-201145893EAD}" srcOrd="5" destOrd="0" presId="urn:microsoft.com/office/officeart/2018/2/layout/IconCircleList"/>
    <dgm:cxn modelId="{E68992C5-D631-45F0-A12B-A35E0F3F1EA5}" type="presParOf" srcId="{5D1F89ED-9B72-4DB2-B890-199556B0B59B}" destId="{994181BE-5FDE-46C6-9488-9C837D6EB390}" srcOrd="6" destOrd="0" presId="urn:microsoft.com/office/officeart/2018/2/layout/IconCircleList"/>
    <dgm:cxn modelId="{4BA75B7A-7A60-4573-AC3A-1C6F907D2C31}" type="presParOf" srcId="{994181BE-5FDE-46C6-9488-9C837D6EB390}" destId="{FDAF194C-61F0-4E2E-AB2B-D0279116978D}" srcOrd="0" destOrd="0" presId="urn:microsoft.com/office/officeart/2018/2/layout/IconCircleList"/>
    <dgm:cxn modelId="{B9919C65-FFAA-4412-8964-E8DDD8F86878}" type="presParOf" srcId="{994181BE-5FDE-46C6-9488-9C837D6EB390}" destId="{23D4C8C0-3098-46A6-AAF7-23EDA252B1B6}" srcOrd="1" destOrd="0" presId="urn:microsoft.com/office/officeart/2018/2/layout/IconCircleList"/>
    <dgm:cxn modelId="{90380665-1584-423D-88DC-B37AA8857AE8}" type="presParOf" srcId="{994181BE-5FDE-46C6-9488-9C837D6EB390}" destId="{D1467366-674F-4C31-A547-976DD891A461}" srcOrd="2" destOrd="0" presId="urn:microsoft.com/office/officeart/2018/2/layout/IconCircleList"/>
    <dgm:cxn modelId="{3A147834-2088-41C2-9C29-867219EBD7A1}" type="presParOf" srcId="{994181BE-5FDE-46C6-9488-9C837D6EB390}" destId="{E05B08A5-C707-42A8-AC1C-D5A930963377}" srcOrd="3" destOrd="0" presId="urn:microsoft.com/office/officeart/2018/2/layout/IconCircle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EFACE-C9CB-4240-8A56-C9D2508B926E}">
      <dsp:nvSpPr>
        <dsp:cNvPr id="0" name=""/>
        <dsp:cNvSpPr/>
      </dsp:nvSpPr>
      <dsp:spPr>
        <a:xfrm>
          <a:off x="4220633" y="1510"/>
          <a:ext cx="6330949" cy="817884"/>
        </a:xfrm>
        <a:prstGeom prst="rightArrow">
          <a:avLst>
            <a:gd name="adj1" fmla="val 75000"/>
            <a:gd name="adj2" fmla="val 50000"/>
          </a:avLst>
        </a:prstGeom>
        <a:solidFill>
          <a:schemeClr val="accent4">
            <a:tint val="40000"/>
            <a:alpha val="90000"/>
            <a:hueOff val="0"/>
            <a:satOff val="0"/>
            <a:lumOff val="0"/>
            <a:alphaOff val="0"/>
          </a:schemeClr>
        </a:solidFill>
        <a:ln w="6350" cap="flat" cmpd="sng" algn="ctr">
          <a:solidFill>
            <a:schemeClr val="accent4">
              <a:tint val="40000"/>
              <a:alpha val="90000"/>
              <a:hueOff val="0"/>
              <a:satOff val="0"/>
              <a:lumOff val="0"/>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99E3175E-7A3D-4773-A10F-6E2E1CE7B8BC}">
      <dsp:nvSpPr>
        <dsp:cNvPr id="0" name=""/>
        <dsp:cNvSpPr/>
      </dsp:nvSpPr>
      <dsp:spPr>
        <a:xfrm>
          <a:off x="0" y="1510"/>
          <a:ext cx="4220633" cy="817884"/>
        </a:xfrm>
        <a:prstGeom prst="round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n-US" sz="1600" b="1" kern="1200" dirty="0">
              <a:latin typeface="Abadi" panose="020B0604020104020204" pitchFamily="34" charset="0"/>
            </a:rPr>
            <a:t>Request Data from SpaceX API:   </a:t>
          </a:r>
          <a:endParaRPr lang="en-US" sz="1600" kern="1200" dirty="0">
            <a:latin typeface="Abadi" panose="020B0604020104020204" pitchFamily="34" charset="0"/>
          </a:endParaRPr>
        </a:p>
      </dsp:txBody>
      <dsp:txXfrm>
        <a:off x="39926" y="41436"/>
        <a:ext cx="4140781" cy="738032"/>
      </dsp:txXfrm>
    </dsp:sp>
    <dsp:sp modelId="{ED10C5D6-69EA-45DB-ADFF-2DE86493D81A}">
      <dsp:nvSpPr>
        <dsp:cNvPr id="0" name=""/>
        <dsp:cNvSpPr/>
      </dsp:nvSpPr>
      <dsp:spPr>
        <a:xfrm>
          <a:off x="4220633" y="901184"/>
          <a:ext cx="6330949" cy="817884"/>
        </a:xfrm>
        <a:prstGeom prst="rightArrow">
          <a:avLst>
            <a:gd name="adj1" fmla="val 75000"/>
            <a:gd name="adj2" fmla="val 50000"/>
          </a:avLst>
        </a:prstGeom>
        <a:solidFill>
          <a:schemeClr val="accent4">
            <a:tint val="40000"/>
            <a:alpha val="90000"/>
            <a:hueOff val="2715481"/>
            <a:satOff val="-12811"/>
            <a:lumOff val="-463"/>
            <a:alphaOff val="0"/>
          </a:schemeClr>
        </a:solidFill>
        <a:ln w="6350" cap="flat" cmpd="sng" algn="ctr">
          <a:solidFill>
            <a:schemeClr val="accent4">
              <a:tint val="40000"/>
              <a:alpha val="90000"/>
              <a:hueOff val="2715481"/>
              <a:satOff val="-12811"/>
              <a:lumOff val="-463"/>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CAD5FF71-67D8-41B1-8C04-B5C221D0A29F}">
      <dsp:nvSpPr>
        <dsp:cNvPr id="0" name=""/>
        <dsp:cNvSpPr/>
      </dsp:nvSpPr>
      <dsp:spPr>
        <a:xfrm>
          <a:off x="0" y="901184"/>
          <a:ext cx="4220633" cy="817884"/>
        </a:xfrm>
        <a:prstGeom prst="roundRect">
          <a:avLst/>
        </a:prstGeom>
        <a:gradFill rotWithShape="0">
          <a:gsLst>
            <a:gs pos="0">
              <a:schemeClr val="accent4">
                <a:hueOff val="2450223"/>
                <a:satOff val="-10194"/>
                <a:lumOff val="2402"/>
                <a:alphaOff val="0"/>
                <a:satMod val="103000"/>
                <a:lumMod val="102000"/>
                <a:tint val="94000"/>
              </a:schemeClr>
            </a:gs>
            <a:gs pos="50000">
              <a:schemeClr val="accent4">
                <a:hueOff val="2450223"/>
                <a:satOff val="-10194"/>
                <a:lumOff val="2402"/>
                <a:alphaOff val="0"/>
                <a:satMod val="110000"/>
                <a:lumMod val="100000"/>
                <a:shade val="100000"/>
              </a:schemeClr>
            </a:gs>
            <a:gs pos="100000">
              <a:schemeClr val="accent4">
                <a:hueOff val="2450223"/>
                <a:satOff val="-10194"/>
                <a:lumOff val="2402"/>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dirty="0" err="1">
              <a:latin typeface="Abadi" panose="020B0604020104020204" pitchFamily="34" charset="0"/>
            </a:rPr>
            <a:t>Decode</a:t>
          </a:r>
          <a:r>
            <a:rPr lang="es-ES" sz="1600" b="1" kern="1200" dirty="0">
              <a:latin typeface="Abadi" panose="020B0604020104020204" pitchFamily="34" charset="0"/>
            </a:rPr>
            <a:t> </a:t>
          </a:r>
          <a:r>
            <a:rPr lang="es-ES" sz="1600" b="1" kern="1200" dirty="0" err="1">
              <a:latin typeface="Abadi" panose="020B0604020104020204" pitchFamily="34" charset="0"/>
            </a:rPr>
            <a:t>the</a:t>
          </a:r>
          <a:r>
            <a:rPr lang="es-ES" sz="1600" b="1" kern="1200" dirty="0">
              <a:latin typeface="Abadi" panose="020B0604020104020204" pitchFamily="34" charset="0"/>
            </a:rPr>
            <a:t> Response:</a:t>
          </a:r>
        </a:p>
      </dsp:txBody>
      <dsp:txXfrm>
        <a:off x="39926" y="941110"/>
        <a:ext cx="4140781" cy="738032"/>
      </dsp:txXfrm>
    </dsp:sp>
    <dsp:sp modelId="{CF37BC1E-36CD-479C-9FB5-95D482370434}">
      <dsp:nvSpPr>
        <dsp:cNvPr id="0" name=""/>
        <dsp:cNvSpPr/>
      </dsp:nvSpPr>
      <dsp:spPr>
        <a:xfrm>
          <a:off x="4220633" y="1800857"/>
          <a:ext cx="6330949" cy="817884"/>
        </a:xfrm>
        <a:prstGeom prst="rightArrow">
          <a:avLst>
            <a:gd name="adj1" fmla="val 75000"/>
            <a:gd name="adj2" fmla="val 50000"/>
          </a:avLst>
        </a:prstGeom>
        <a:solidFill>
          <a:schemeClr val="accent4">
            <a:tint val="40000"/>
            <a:alpha val="90000"/>
            <a:hueOff val="5430963"/>
            <a:satOff val="-25622"/>
            <a:lumOff val="-925"/>
            <a:alphaOff val="0"/>
          </a:schemeClr>
        </a:solidFill>
        <a:ln w="6350" cap="flat" cmpd="sng" algn="ctr">
          <a:solidFill>
            <a:schemeClr val="accent4">
              <a:tint val="40000"/>
              <a:alpha val="90000"/>
              <a:hueOff val="5430963"/>
              <a:satOff val="-25622"/>
              <a:lumOff val="-925"/>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B105469D-172E-4DB7-AB81-18268D376639}">
      <dsp:nvSpPr>
        <dsp:cNvPr id="0" name=""/>
        <dsp:cNvSpPr/>
      </dsp:nvSpPr>
      <dsp:spPr>
        <a:xfrm>
          <a:off x="0" y="1800857"/>
          <a:ext cx="4220633" cy="817884"/>
        </a:xfrm>
        <a:prstGeom prst="roundRect">
          <a:avLst/>
        </a:prstGeom>
        <a:gradFill rotWithShape="0">
          <a:gsLst>
            <a:gs pos="0">
              <a:schemeClr val="accent4">
                <a:hueOff val="4900445"/>
                <a:satOff val="-20388"/>
                <a:lumOff val="4804"/>
                <a:alphaOff val="0"/>
                <a:satMod val="103000"/>
                <a:lumMod val="102000"/>
                <a:tint val="94000"/>
              </a:schemeClr>
            </a:gs>
            <a:gs pos="50000">
              <a:schemeClr val="accent4">
                <a:hueOff val="4900445"/>
                <a:satOff val="-20388"/>
                <a:lumOff val="4804"/>
                <a:alphaOff val="0"/>
                <a:satMod val="110000"/>
                <a:lumMod val="100000"/>
                <a:shade val="100000"/>
              </a:schemeClr>
            </a:gs>
            <a:gs pos="100000">
              <a:schemeClr val="accent4">
                <a:hueOff val="4900445"/>
                <a:satOff val="-20388"/>
                <a:lumOff val="4804"/>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dirty="0" err="1">
              <a:latin typeface="Abadi" panose="020B0604020104020204" pitchFamily="34" charset="0"/>
            </a:rPr>
            <a:t>Convert</a:t>
          </a:r>
          <a:r>
            <a:rPr lang="es-ES" sz="1600" b="1" kern="1200" dirty="0">
              <a:latin typeface="Abadi" panose="020B0604020104020204" pitchFamily="34" charset="0"/>
            </a:rPr>
            <a:t> </a:t>
          </a:r>
          <a:r>
            <a:rPr lang="es-ES" sz="1600" b="1" kern="1200" dirty="0" err="1">
              <a:latin typeface="Abadi" panose="020B0604020104020204" pitchFamily="34" charset="0"/>
            </a:rPr>
            <a:t>to</a:t>
          </a:r>
          <a:r>
            <a:rPr lang="es-ES" sz="1600" b="1" kern="1200" dirty="0">
              <a:latin typeface="Abadi" panose="020B0604020104020204" pitchFamily="34" charset="0"/>
            </a:rPr>
            <a:t> </a:t>
          </a:r>
          <a:r>
            <a:rPr lang="es-ES" sz="1600" b="1" kern="1200" dirty="0" err="1">
              <a:latin typeface="Abadi" panose="020B0604020104020204" pitchFamily="34" charset="0"/>
            </a:rPr>
            <a:t>DataFrame</a:t>
          </a:r>
          <a:endParaRPr lang="es-ES" sz="1600" b="1" kern="1200" dirty="0">
            <a:latin typeface="Abadi" panose="020B0604020104020204" pitchFamily="34" charset="0"/>
          </a:endParaRPr>
        </a:p>
      </dsp:txBody>
      <dsp:txXfrm>
        <a:off x="39926" y="1840783"/>
        <a:ext cx="4140781" cy="738032"/>
      </dsp:txXfrm>
    </dsp:sp>
    <dsp:sp modelId="{3582C4A6-C2E9-4740-853D-46437908339D}">
      <dsp:nvSpPr>
        <dsp:cNvPr id="0" name=""/>
        <dsp:cNvSpPr/>
      </dsp:nvSpPr>
      <dsp:spPr>
        <a:xfrm>
          <a:off x="4220633" y="2700530"/>
          <a:ext cx="6330949" cy="817884"/>
        </a:xfrm>
        <a:prstGeom prst="rightArrow">
          <a:avLst>
            <a:gd name="adj1" fmla="val 75000"/>
            <a:gd name="adj2" fmla="val 50000"/>
          </a:avLst>
        </a:prstGeom>
        <a:solidFill>
          <a:schemeClr val="accent4">
            <a:tint val="40000"/>
            <a:alpha val="90000"/>
            <a:hueOff val="8146444"/>
            <a:satOff val="-38434"/>
            <a:lumOff val="-1388"/>
            <a:alphaOff val="0"/>
          </a:schemeClr>
        </a:solidFill>
        <a:ln w="6350" cap="flat" cmpd="sng" algn="ctr">
          <a:solidFill>
            <a:schemeClr val="accent4">
              <a:tint val="40000"/>
              <a:alpha val="90000"/>
              <a:hueOff val="8146444"/>
              <a:satOff val="-38434"/>
              <a:lumOff val="-1388"/>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DA6C27BD-5726-404B-819E-3AB9658DDAAB}">
      <dsp:nvSpPr>
        <dsp:cNvPr id="0" name=""/>
        <dsp:cNvSpPr/>
      </dsp:nvSpPr>
      <dsp:spPr>
        <a:xfrm>
          <a:off x="0" y="2700530"/>
          <a:ext cx="4220633" cy="817884"/>
        </a:xfrm>
        <a:prstGeom prst="roundRect">
          <a:avLst/>
        </a:prstGeom>
        <a:gradFill rotWithShape="0">
          <a:gsLst>
            <a:gs pos="0">
              <a:schemeClr val="accent4">
                <a:hueOff val="7350668"/>
                <a:satOff val="-30583"/>
                <a:lumOff val="7206"/>
                <a:alphaOff val="0"/>
                <a:satMod val="103000"/>
                <a:lumMod val="102000"/>
                <a:tint val="94000"/>
              </a:schemeClr>
            </a:gs>
            <a:gs pos="50000">
              <a:schemeClr val="accent4">
                <a:hueOff val="7350668"/>
                <a:satOff val="-30583"/>
                <a:lumOff val="7206"/>
                <a:alphaOff val="0"/>
                <a:satMod val="110000"/>
                <a:lumMod val="100000"/>
                <a:shade val="100000"/>
              </a:schemeClr>
            </a:gs>
            <a:gs pos="100000">
              <a:schemeClr val="accent4">
                <a:hueOff val="7350668"/>
                <a:satOff val="-30583"/>
                <a:lumOff val="7206"/>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dirty="0" err="1">
              <a:latin typeface="Abadi" panose="020B0604020104020204" pitchFamily="34" charset="0"/>
            </a:rPr>
            <a:t>Filter</a:t>
          </a:r>
          <a:r>
            <a:rPr lang="es-ES" sz="1600" b="1" kern="1200" dirty="0">
              <a:latin typeface="Abadi" panose="020B0604020104020204" pitchFamily="34" charset="0"/>
            </a:rPr>
            <a:t> </a:t>
          </a:r>
          <a:r>
            <a:rPr lang="es-ES" sz="1600" b="1" kern="1200" dirty="0" err="1">
              <a:latin typeface="Abadi" panose="020B0604020104020204" pitchFamily="34" charset="0"/>
            </a:rPr>
            <a:t>for</a:t>
          </a:r>
          <a:r>
            <a:rPr lang="es-ES" sz="1600" b="1" kern="1200" dirty="0">
              <a:latin typeface="Abadi" panose="020B0604020104020204" pitchFamily="34" charset="0"/>
            </a:rPr>
            <a:t> 'Falcon 9' </a:t>
          </a:r>
          <a:r>
            <a:rPr lang="es-ES" sz="1600" b="1" kern="1200" dirty="0" err="1">
              <a:latin typeface="Abadi" panose="020B0604020104020204" pitchFamily="34" charset="0"/>
            </a:rPr>
            <a:t>Launches</a:t>
          </a:r>
          <a:endParaRPr lang="en-US" sz="1600" kern="1200" dirty="0">
            <a:latin typeface="Abadi" panose="020B0604020104020204" pitchFamily="34" charset="0"/>
          </a:endParaRPr>
        </a:p>
      </dsp:txBody>
      <dsp:txXfrm>
        <a:off x="39926" y="2740456"/>
        <a:ext cx="4140781" cy="738032"/>
      </dsp:txXfrm>
    </dsp:sp>
    <dsp:sp modelId="{FDF42F73-CEB4-44D6-BA1B-8A23641AA619}">
      <dsp:nvSpPr>
        <dsp:cNvPr id="0" name=""/>
        <dsp:cNvSpPr/>
      </dsp:nvSpPr>
      <dsp:spPr>
        <a:xfrm>
          <a:off x="4220633" y="3600204"/>
          <a:ext cx="6330949" cy="817884"/>
        </a:xfrm>
        <a:prstGeom prst="rightArrow">
          <a:avLst>
            <a:gd name="adj1" fmla="val 75000"/>
            <a:gd name="adj2" fmla="val 50000"/>
          </a:avLst>
        </a:prstGeom>
        <a:solidFill>
          <a:schemeClr val="accent4">
            <a:tint val="40000"/>
            <a:alpha val="90000"/>
            <a:hueOff val="10861925"/>
            <a:satOff val="-51245"/>
            <a:lumOff val="-1851"/>
            <a:alphaOff val="0"/>
          </a:schemeClr>
        </a:solidFill>
        <a:ln w="6350" cap="flat" cmpd="sng" algn="ctr">
          <a:solidFill>
            <a:schemeClr val="accent4">
              <a:tint val="40000"/>
              <a:alpha val="90000"/>
              <a:hueOff val="10861925"/>
              <a:satOff val="-51245"/>
              <a:lumOff val="-1851"/>
              <a:alphaOff val="0"/>
            </a:schemeClr>
          </a:solidFill>
          <a:prstDash val="solid"/>
          <a:miter lim="800000"/>
        </a:ln>
        <a:effectLst/>
        <a:scene3d>
          <a:camera prst="orthographicFront"/>
          <a:lightRig rig="flat" dir="t"/>
        </a:scene3d>
        <a:sp3d z="-190500" extrusionH="12700" prstMaterial="plastic">
          <a:bevelT w="50800" h="50800"/>
        </a:sp3d>
      </dsp:spPr>
      <dsp:style>
        <a:lnRef idx="1">
          <a:scrgbClr r="0" g="0" b="0"/>
        </a:lnRef>
        <a:fillRef idx="1">
          <a:scrgbClr r="0" g="0" b="0"/>
        </a:fillRef>
        <a:effectRef idx="2">
          <a:scrgbClr r="0" g="0" b="0"/>
        </a:effectRef>
        <a:fontRef idx="minor"/>
      </dsp:style>
    </dsp:sp>
    <dsp:sp modelId="{AD29FF74-1712-4F2D-B18E-C2D6F3291B49}">
      <dsp:nvSpPr>
        <dsp:cNvPr id="0" name=""/>
        <dsp:cNvSpPr/>
      </dsp:nvSpPr>
      <dsp:spPr>
        <a:xfrm>
          <a:off x="0" y="3600204"/>
          <a:ext cx="4220633" cy="817884"/>
        </a:xfrm>
        <a:prstGeom prst="round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60960" tIns="30480" rIns="60960" bIns="30480" numCol="1" spcCol="1270" anchor="ctr" anchorCtr="0">
          <a:noAutofit/>
        </a:bodyPr>
        <a:lstStyle/>
        <a:p>
          <a:pPr marL="0" lvl="0" indent="0" algn="ctr" defTabSz="711200">
            <a:lnSpc>
              <a:spcPct val="90000"/>
            </a:lnSpc>
            <a:spcBef>
              <a:spcPct val="0"/>
            </a:spcBef>
            <a:spcAft>
              <a:spcPct val="35000"/>
            </a:spcAft>
            <a:buNone/>
          </a:pPr>
          <a:r>
            <a:rPr lang="es-ES" sz="1600" b="1" kern="1200" dirty="0" err="1">
              <a:latin typeface="Abadi" panose="020B0604020104020204" pitchFamily="34" charset="0"/>
            </a:rPr>
            <a:t>Handle</a:t>
          </a:r>
          <a:r>
            <a:rPr lang="es-ES" sz="1600" b="1" kern="1200" dirty="0">
              <a:latin typeface="Abadi" panose="020B0604020104020204" pitchFamily="34" charset="0"/>
            </a:rPr>
            <a:t> </a:t>
          </a:r>
          <a:r>
            <a:rPr lang="es-ES" sz="1600" b="1" kern="1200" dirty="0" err="1">
              <a:latin typeface="Abadi" panose="020B0604020104020204" pitchFamily="34" charset="0"/>
            </a:rPr>
            <a:t>Missing</a:t>
          </a:r>
          <a:r>
            <a:rPr lang="es-ES" sz="1600" b="1" kern="1200" dirty="0">
              <a:latin typeface="Abadi" panose="020B0604020104020204" pitchFamily="34" charset="0"/>
            </a:rPr>
            <a:t> </a:t>
          </a:r>
          <a:r>
            <a:rPr lang="es-ES" sz="1600" b="1" kern="1200" dirty="0" err="1">
              <a:latin typeface="Abadi" panose="020B0604020104020204" pitchFamily="34" charset="0"/>
            </a:rPr>
            <a:t>Values</a:t>
          </a:r>
          <a:r>
            <a:rPr lang="es-ES" sz="1600" b="1" kern="1200" dirty="0">
              <a:latin typeface="Abadi" panose="020B0604020104020204" pitchFamily="34" charset="0"/>
            </a:rPr>
            <a:t>:</a:t>
          </a:r>
        </a:p>
      </dsp:txBody>
      <dsp:txXfrm>
        <a:off x="39926" y="3640130"/>
        <a:ext cx="4140781" cy="73803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39A50C-9BE8-4DCD-9BC5-F24FA49AFF41}">
      <dsp:nvSpPr>
        <dsp:cNvPr id="0" name=""/>
        <dsp:cNvSpPr/>
      </dsp:nvSpPr>
      <dsp:spPr>
        <a:xfrm>
          <a:off x="170609" y="432722"/>
          <a:ext cx="1641837" cy="1317923"/>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88950">
            <a:lnSpc>
              <a:spcPct val="100000"/>
            </a:lnSpc>
            <a:spcBef>
              <a:spcPct val="0"/>
            </a:spcBef>
            <a:spcAft>
              <a:spcPct val="15000"/>
            </a:spcAft>
            <a:buNone/>
          </a:pPr>
          <a:r>
            <a:rPr lang="en-US" sz="1100" kern="1200" dirty="0">
              <a:latin typeface="Abadi" panose="020B0604020104020204" pitchFamily="34" charset="0"/>
            </a:rPr>
            <a:t>Initialize a </a:t>
          </a:r>
          <a:r>
            <a:rPr lang="en-US" sz="1100" kern="1200" dirty="0" err="1">
              <a:latin typeface="Abadi" panose="020B0604020104020204" pitchFamily="34" charset="0"/>
            </a:rPr>
            <a:t>BeautifulSoup</a:t>
          </a:r>
          <a:r>
            <a:rPr lang="en-US" sz="1100" kern="1200" dirty="0">
              <a:latin typeface="Abadi" panose="020B0604020104020204" pitchFamily="34" charset="0"/>
            </a:rPr>
            <a:t> object from the HTML response to parse the webpage content.</a:t>
          </a:r>
          <a:endParaRPr lang="es-ES" sz="1100" kern="1200" dirty="0">
            <a:latin typeface="Abadi" panose="020B0604020104020204" pitchFamily="34" charset="0"/>
          </a:endParaRPr>
        </a:p>
      </dsp:txBody>
      <dsp:txXfrm>
        <a:off x="200938" y="463051"/>
        <a:ext cx="1581179" cy="974853"/>
      </dsp:txXfrm>
    </dsp:sp>
    <dsp:sp modelId="{6C27A375-4426-4A2B-9011-BDF50E566F73}">
      <dsp:nvSpPr>
        <dsp:cNvPr id="0" name=""/>
        <dsp:cNvSpPr/>
      </dsp:nvSpPr>
      <dsp:spPr>
        <a:xfrm>
          <a:off x="912208" y="83061"/>
          <a:ext cx="2290709" cy="2290709"/>
        </a:xfrm>
        <a:prstGeom prst="leftCircularArrow">
          <a:avLst>
            <a:gd name="adj1" fmla="val 5207"/>
            <a:gd name="adj2" fmla="val 673575"/>
            <a:gd name="adj3" fmla="val 2236367"/>
            <a:gd name="adj4" fmla="val 8811771"/>
            <a:gd name="adj5" fmla="val 6074"/>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57E82D8-C31C-4FE2-96E2-EA697AF20718}">
      <dsp:nvSpPr>
        <dsp:cNvPr id="0" name=""/>
        <dsp:cNvSpPr/>
      </dsp:nvSpPr>
      <dsp:spPr>
        <a:xfrm>
          <a:off x="470442" y="1526970"/>
          <a:ext cx="1453869" cy="458134"/>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s-ES" sz="1200" b="1" kern="1200" dirty="0" err="1">
              <a:latin typeface="Abadi" panose="020B0604020104020204" pitchFamily="34" charset="0"/>
            </a:rPr>
            <a:t>Create</a:t>
          </a:r>
          <a:r>
            <a:rPr lang="es-ES" sz="1200" b="1" kern="1200" dirty="0">
              <a:latin typeface="Abadi" panose="020B0604020104020204" pitchFamily="34" charset="0"/>
            </a:rPr>
            <a:t> a </a:t>
          </a:r>
          <a:r>
            <a:rPr lang="es-ES" sz="1200" b="1" kern="1200" dirty="0" err="1">
              <a:latin typeface="Abadi" panose="020B0604020104020204" pitchFamily="34" charset="0"/>
            </a:rPr>
            <a:t>BeautifulSoup</a:t>
          </a:r>
          <a:r>
            <a:rPr lang="es-ES" sz="1200" b="1" kern="1200" dirty="0">
              <a:latin typeface="Abadi" panose="020B0604020104020204" pitchFamily="34" charset="0"/>
            </a:rPr>
            <a:t> </a:t>
          </a:r>
          <a:r>
            <a:rPr lang="es-ES" sz="1200" b="1" kern="1200" dirty="0" err="1">
              <a:latin typeface="Abadi" panose="020B0604020104020204" pitchFamily="34" charset="0"/>
            </a:rPr>
            <a:t>Object</a:t>
          </a:r>
          <a:endParaRPr lang="es-ES" sz="1200" b="1" kern="1200" dirty="0">
            <a:latin typeface="Abadi" panose="020B0604020104020204" pitchFamily="34" charset="0"/>
          </a:endParaRPr>
        </a:p>
      </dsp:txBody>
      <dsp:txXfrm>
        <a:off x="483860" y="1540388"/>
        <a:ext cx="1427033" cy="431298"/>
      </dsp:txXfrm>
    </dsp:sp>
    <dsp:sp modelId="{2E3702CA-3168-408C-9809-FF4E8232059E}">
      <dsp:nvSpPr>
        <dsp:cNvPr id="0" name=""/>
        <dsp:cNvSpPr/>
      </dsp:nvSpPr>
      <dsp:spPr>
        <a:xfrm>
          <a:off x="2502417" y="443790"/>
          <a:ext cx="1479207" cy="133317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66725">
            <a:lnSpc>
              <a:spcPct val="100000"/>
            </a:lnSpc>
            <a:spcBef>
              <a:spcPct val="0"/>
            </a:spcBef>
            <a:spcAft>
              <a:spcPct val="15000"/>
            </a:spcAft>
            <a:buNone/>
          </a:pPr>
          <a:r>
            <a:rPr lang="en-US" sz="1050" kern="1200" dirty="0">
              <a:latin typeface="Abadi" panose="020B0604020104020204" pitchFamily="34" charset="0"/>
            </a:rPr>
            <a:t>Extract all column names from the table header to define the structure of the dataset.</a:t>
          </a:r>
          <a:endParaRPr lang="es-ES" sz="1050" kern="1200" dirty="0">
            <a:latin typeface="Abadi" panose="020B0604020104020204" pitchFamily="34" charset="0"/>
          </a:endParaRPr>
        </a:p>
      </dsp:txBody>
      <dsp:txXfrm>
        <a:off x="2533097" y="760151"/>
        <a:ext cx="1417847" cy="986136"/>
      </dsp:txXfrm>
    </dsp:sp>
    <dsp:sp modelId="{D5B76BA0-3DF4-434A-A16D-4D410D07E5A0}">
      <dsp:nvSpPr>
        <dsp:cNvPr id="0" name=""/>
        <dsp:cNvSpPr/>
      </dsp:nvSpPr>
      <dsp:spPr>
        <a:xfrm>
          <a:off x="3188769" y="-243816"/>
          <a:ext cx="2441402" cy="2441402"/>
        </a:xfrm>
        <a:prstGeom prst="circularArrow">
          <a:avLst>
            <a:gd name="adj1" fmla="val 4885"/>
            <a:gd name="adj2" fmla="val 626943"/>
            <a:gd name="adj3" fmla="val 19309256"/>
            <a:gd name="adj4" fmla="val 12687221"/>
            <a:gd name="adj5" fmla="val 569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A49C2A3-EF0E-4EEB-949C-D9499610F0AA}">
      <dsp:nvSpPr>
        <dsp:cNvPr id="0" name=""/>
        <dsp:cNvSpPr/>
      </dsp:nvSpPr>
      <dsp:spPr>
        <a:xfrm>
          <a:off x="2746332" y="238998"/>
          <a:ext cx="1484364" cy="540245"/>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s-ES" sz="1200" b="1" kern="1200" dirty="0" err="1">
              <a:latin typeface="Abadi" panose="020B0604020104020204" pitchFamily="34" charset="0"/>
            </a:rPr>
            <a:t>Extract</a:t>
          </a:r>
          <a:r>
            <a:rPr lang="es-ES" sz="1200" b="1" kern="1200" dirty="0">
              <a:latin typeface="Abadi" panose="020B0604020104020204" pitchFamily="34" charset="0"/>
            </a:rPr>
            <a:t> </a:t>
          </a:r>
          <a:r>
            <a:rPr lang="es-ES" sz="1200" b="1" kern="1200" dirty="0" err="1">
              <a:latin typeface="Abadi" panose="020B0604020104020204" pitchFamily="34" charset="0"/>
            </a:rPr>
            <a:t>Column</a:t>
          </a:r>
          <a:r>
            <a:rPr lang="es-ES" sz="1200" b="1" kern="1200" dirty="0">
              <a:latin typeface="Abadi" panose="020B0604020104020204" pitchFamily="34" charset="0"/>
            </a:rPr>
            <a:t> </a:t>
          </a:r>
          <a:r>
            <a:rPr lang="es-ES" sz="1200" b="1" kern="1200" dirty="0" err="1">
              <a:latin typeface="Abadi" panose="020B0604020104020204" pitchFamily="34" charset="0"/>
            </a:rPr>
            <a:t>Names</a:t>
          </a:r>
          <a:endParaRPr lang="es-ES" sz="1200" b="1" kern="1200" dirty="0">
            <a:latin typeface="Abadi" panose="020B0604020104020204" pitchFamily="34" charset="0"/>
          </a:endParaRPr>
        </a:p>
      </dsp:txBody>
      <dsp:txXfrm>
        <a:off x="2762155" y="254821"/>
        <a:ext cx="1452718" cy="508599"/>
      </dsp:txXfrm>
    </dsp:sp>
    <dsp:sp modelId="{9AC456F2-BA0A-4F04-AC7B-72A8CE9ED0E3}">
      <dsp:nvSpPr>
        <dsp:cNvPr id="0" name=""/>
        <dsp:cNvSpPr/>
      </dsp:nvSpPr>
      <dsp:spPr>
        <a:xfrm>
          <a:off x="4768158" y="409695"/>
          <a:ext cx="1508822" cy="1312546"/>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88950">
            <a:lnSpc>
              <a:spcPct val="100000"/>
            </a:lnSpc>
            <a:spcBef>
              <a:spcPct val="0"/>
            </a:spcBef>
            <a:spcAft>
              <a:spcPct val="15000"/>
            </a:spcAft>
            <a:buNone/>
          </a:pPr>
          <a:r>
            <a:rPr lang="en-US" sz="1100" kern="1200" dirty="0">
              <a:latin typeface="Abadi" panose="020B0604020104020204" pitchFamily="34" charset="0"/>
            </a:rPr>
            <a:t>Parse the data from the HTML table to organize it into a structured format.</a:t>
          </a:r>
          <a:endParaRPr lang="es-ES" sz="1100" kern="1200" dirty="0">
            <a:latin typeface="Abadi" panose="020B0604020104020204" pitchFamily="34" charset="0"/>
          </a:endParaRPr>
        </a:p>
      </dsp:txBody>
      <dsp:txXfrm>
        <a:off x="4798363" y="439900"/>
        <a:ext cx="1448412" cy="970876"/>
      </dsp:txXfrm>
    </dsp:sp>
    <dsp:sp modelId="{939F43F7-3650-4368-8632-A7260BF094B5}">
      <dsp:nvSpPr>
        <dsp:cNvPr id="0" name=""/>
        <dsp:cNvSpPr/>
      </dsp:nvSpPr>
      <dsp:spPr>
        <a:xfrm>
          <a:off x="5476730" y="-33802"/>
          <a:ext cx="2386564" cy="2386564"/>
        </a:xfrm>
        <a:prstGeom prst="leftCircularArrow">
          <a:avLst>
            <a:gd name="adj1" fmla="val 4997"/>
            <a:gd name="adj2" fmla="val 643145"/>
            <a:gd name="adj3" fmla="val 2392550"/>
            <a:gd name="adj4" fmla="val 8998384"/>
            <a:gd name="adj5" fmla="val 583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ED0A2331-0C65-4EE8-B50E-D894C324B9E1}">
      <dsp:nvSpPr>
        <dsp:cNvPr id="0" name=""/>
        <dsp:cNvSpPr/>
      </dsp:nvSpPr>
      <dsp:spPr>
        <a:xfrm>
          <a:off x="5089569" y="1319997"/>
          <a:ext cx="1298019" cy="560921"/>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s-ES" sz="1200" b="1" kern="1200" dirty="0" err="1">
              <a:latin typeface="Abadi" panose="020B0604020104020204" pitchFamily="34" charset="0"/>
            </a:rPr>
            <a:t>Parse</a:t>
          </a:r>
          <a:r>
            <a:rPr lang="es-ES" sz="1200" b="1" kern="1200" dirty="0">
              <a:latin typeface="Abadi" panose="020B0604020104020204" pitchFamily="34" charset="0"/>
            </a:rPr>
            <a:t> </a:t>
          </a:r>
          <a:r>
            <a:rPr lang="es-ES" sz="1200" b="1" kern="1200" dirty="0" err="1">
              <a:latin typeface="Abadi" panose="020B0604020104020204" pitchFamily="34" charset="0"/>
            </a:rPr>
            <a:t>the</a:t>
          </a:r>
          <a:r>
            <a:rPr lang="es-ES" sz="1200" b="1" kern="1200" dirty="0">
              <a:latin typeface="Abadi" panose="020B0604020104020204" pitchFamily="34" charset="0"/>
            </a:rPr>
            <a:t> Data</a:t>
          </a:r>
        </a:p>
      </dsp:txBody>
      <dsp:txXfrm>
        <a:off x="5105998" y="1336426"/>
        <a:ext cx="1265161" cy="528063"/>
      </dsp:txXfrm>
    </dsp:sp>
    <dsp:sp modelId="{47ABAC47-5F1A-4C36-9D3C-14AC0A7CE653}">
      <dsp:nvSpPr>
        <dsp:cNvPr id="0" name=""/>
        <dsp:cNvSpPr/>
      </dsp:nvSpPr>
      <dsp:spPr>
        <a:xfrm>
          <a:off x="6955533" y="443247"/>
          <a:ext cx="1828742" cy="1316587"/>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b" anchorCtr="0">
          <a:noAutofit/>
        </a:bodyPr>
        <a:lstStyle/>
        <a:p>
          <a:pPr marL="57150" lvl="1" indent="-57150" algn="ctr" defTabSz="488950">
            <a:lnSpc>
              <a:spcPct val="100000"/>
            </a:lnSpc>
            <a:spcBef>
              <a:spcPct val="0"/>
            </a:spcBef>
            <a:spcAft>
              <a:spcPct val="15000"/>
            </a:spcAft>
            <a:buNone/>
          </a:pPr>
          <a:r>
            <a:rPr lang="en-US" sz="1100" kern="1200" dirty="0">
              <a:latin typeface="Abadi" panose="020B0604020104020204" pitchFamily="34" charset="0"/>
            </a:rPr>
            <a:t>Create a dictionary to store the parsed data, with column names as keys and corresponding values as data entries.</a:t>
          </a:r>
          <a:endParaRPr lang="es-ES" sz="1100" kern="1200" dirty="0">
            <a:latin typeface="Abadi" panose="020B0604020104020204" pitchFamily="34" charset="0"/>
          </a:endParaRPr>
        </a:p>
      </dsp:txBody>
      <dsp:txXfrm>
        <a:off x="6985831" y="755671"/>
        <a:ext cx="1768146" cy="973865"/>
      </dsp:txXfrm>
    </dsp:sp>
    <dsp:sp modelId="{6693E7E4-1752-44F4-AA59-E67B2D0EA536}">
      <dsp:nvSpPr>
        <dsp:cNvPr id="0" name=""/>
        <dsp:cNvSpPr/>
      </dsp:nvSpPr>
      <dsp:spPr>
        <a:xfrm>
          <a:off x="7838761" y="-194918"/>
          <a:ext cx="2547681" cy="2547681"/>
        </a:xfrm>
        <a:prstGeom prst="circularArrow">
          <a:avLst>
            <a:gd name="adj1" fmla="val 4681"/>
            <a:gd name="adj2" fmla="val 597762"/>
            <a:gd name="adj3" fmla="val 19300477"/>
            <a:gd name="adj4" fmla="val 12649260"/>
            <a:gd name="adj5" fmla="val 5462"/>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7823269-8F06-4A58-A598-7511CFEE61D3}">
      <dsp:nvSpPr>
        <dsp:cNvPr id="0" name=""/>
        <dsp:cNvSpPr/>
      </dsp:nvSpPr>
      <dsp:spPr>
        <a:xfrm>
          <a:off x="7422009" y="280900"/>
          <a:ext cx="1354286" cy="504653"/>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s-ES" sz="1200" b="1" kern="1200" dirty="0">
              <a:latin typeface="Abadi" panose="020B0604020104020204" pitchFamily="34" charset="0"/>
            </a:rPr>
            <a:t>Store Data in a </a:t>
          </a:r>
          <a:r>
            <a:rPr lang="es-ES" sz="1200" b="1" kern="1200" dirty="0" err="1">
              <a:latin typeface="Abadi" panose="020B0604020104020204" pitchFamily="34" charset="0"/>
            </a:rPr>
            <a:t>Dictionary</a:t>
          </a:r>
          <a:endParaRPr lang="es-ES" sz="1200" b="1" kern="1200" dirty="0">
            <a:latin typeface="Abadi" panose="020B0604020104020204" pitchFamily="34" charset="0"/>
          </a:endParaRPr>
        </a:p>
      </dsp:txBody>
      <dsp:txXfrm>
        <a:off x="7436790" y="295681"/>
        <a:ext cx="1324724" cy="475091"/>
      </dsp:txXfrm>
    </dsp:sp>
    <dsp:sp modelId="{D2430282-6117-43AD-8D8F-259891845825}">
      <dsp:nvSpPr>
        <dsp:cNvPr id="0" name=""/>
        <dsp:cNvSpPr/>
      </dsp:nvSpPr>
      <dsp:spPr>
        <a:xfrm>
          <a:off x="9352220" y="397853"/>
          <a:ext cx="1747894" cy="138309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ctr" defTabSz="488950">
            <a:lnSpc>
              <a:spcPct val="100000"/>
            </a:lnSpc>
            <a:spcBef>
              <a:spcPct val="0"/>
            </a:spcBef>
            <a:spcAft>
              <a:spcPct val="15000"/>
            </a:spcAft>
            <a:buNone/>
          </a:pPr>
          <a:r>
            <a:rPr lang="en-US" sz="1100" kern="1200" dirty="0">
              <a:latin typeface="Abadi" panose="020B0604020104020204" pitchFamily="34" charset="0"/>
            </a:rPr>
            <a:t>Convert the dictionary into a Pandas </a:t>
          </a:r>
          <a:r>
            <a:rPr lang="en-US" sz="1100" kern="1200" dirty="0" err="1">
              <a:latin typeface="Abadi" panose="020B0604020104020204" pitchFamily="34" charset="0"/>
            </a:rPr>
            <a:t>DataFrame</a:t>
          </a:r>
          <a:r>
            <a:rPr lang="en-US" sz="1100" kern="1200" dirty="0">
              <a:latin typeface="Abadi" panose="020B0604020104020204" pitchFamily="34" charset="0"/>
            </a:rPr>
            <a:t>, and then save the </a:t>
          </a:r>
          <a:r>
            <a:rPr lang="en-US" sz="1100" kern="1200" dirty="0" err="1">
              <a:latin typeface="Abadi" panose="020B0604020104020204" pitchFamily="34" charset="0"/>
            </a:rPr>
            <a:t>DataFrame</a:t>
          </a:r>
          <a:r>
            <a:rPr lang="en-US" sz="1100" kern="1200" dirty="0">
              <a:latin typeface="Abadi" panose="020B0604020104020204" pitchFamily="34" charset="0"/>
            </a:rPr>
            <a:t> as a CSV file for future use.</a:t>
          </a:r>
        </a:p>
      </dsp:txBody>
      <dsp:txXfrm>
        <a:off x="9384049" y="429682"/>
        <a:ext cx="1684236" cy="1023062"/>
      </dsp:txXfrm>
    </dsp:sp>
    <dsp:sp modelId="{11DFCEB5-DA2F-45CA-B1EC-5EF2C67D4B4E}">
      <dsp:nvSpPr>
        <dsp:cNvPr id="0" name=""/>
        <dsp:cNvSpPr/>
      </dsp:nvSpPr>
      <dsp:spPr>
        <a:xfrm>
          <a:off x="9696084" y="1389798"/>
          <a:ext cx="1492187" cy="468190"/>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15240" rIns="22860" bIns="15240" numCol="1" spcCol="1270" anchor="ctr" anchorCtr="0">
          <a:noAutofit/>
        </a:bodyPr>
        <a:lstStyle/>
        <a:p>
          <a:pPr marL="0" lvl="0" indent="0" algn="ctr" defTabSz="533400">
            <a:lnSpc>
              <a:spcPct val="100000"/>
            </a:lnSpc>
            <a:spcBef>
              <a:spcPct val="0"/>
            </a:spcBef>
            <a:spcAft>
              <a:spcPct val="35000"/>
            </a:spcAft>
            <a:buNone/>
          </a:pPr>
          <a:r>
            <a:rPr lang="en-US" sz="1200" b="1" kern="1200" dirty="0">
              <a:latin typeface="Abadi" panose="020B0604020104020204" pitchFamily="34" charset="0"/>
            </a:rPr>
            <a:t>Create </a:t>
          </a:r>
          <a:r>
            <a:rPr lang="en-US" sz="1200" b="1" kern="1200" dirty="0" err="1">
              <a:latin typeface="Abadi" panose="020B0604020104020204" pitchFamily="34" charset="0"/>
            </a:rPr>
            <a:t>DataFrame</a:t>
          </a:r>
          <a:r>
            <a:rPr lang="en-US" sz="1200" b="1" kern="1200" dirty="0">
              <a:latin typeface="Abadi" panose="020B0604020104020204" pitchFamily="34" charset="0"/>
            </a:rPr>
            <a:t> and Save as CSV</a:t>
          </a:r>
        </a:p>
      </dsp:txBody>
      <dsp:txXfrm>
        <a:off x="9709797" y="1403511"/>
        <a:ext cx="1464761" cy="44076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3E7E03F-4326-4879-8A7C-54E904CDEFFD}">
      <dsp:nvSpPr>
        <dsp:cNvPr id="0" name=""/>
        <dsp:cNvSpPr/>
      </dsp:nvSpPr>
      <dsp:spPr>
        <a:xfrm>
          <a:off x="183349"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7F2328E-431F-4BBF-8ACC-C863614EA13E}">
      <dsp:nvSpPr>
        <dsp:cNvPr id="0" name=""/>
        <dsp:cNvSpPr/>
      </dsp:nvSpPr>
      <dsp:spPr>
        <a:xfrm>
          <a:off x="463891" y="750432"/>
          <a:ext cx="774830" cy="77483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26CC10D-8CA5-4531-9161-A084C578CA1E}">
      <dsp:nvSpPr>
        <dsp:cNvPr id="0" name=""/>
        <dsp:cNvSpPr/>
      </dsp:nvSpPr>
      <dsp:spPr>
        <a:xfrm>
          <a:off x="1747559" y="96815"/>
          <a:ext cx="3264886" cy="208206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Abadi" panose="020B0604020104020204" pitchFamily="34" charset="0"/>
            </a:rPr>
            <a:t>The dataset contained missing values in two variables: </a:t>
          </a:r>
        </a:p>
        <a:p>
          <a:pPr marL="0" lvl="0" indent="0" algn="l" defTabSz="622300">
            <a:lnSpc>
              <a:spcPct val="100000"/>
            </a:lnSpc>
            <a:spcBef>
              <a:spcPct val="0"/>
            </a:spcBef>
            <a:spcAft>
              <a:spcPct val="35000"/>
            </a:spcAft>
            <a:buNone/>
          </a:pPr>
          <a:r>
            <a:rPr lang="en-US" sz="1400" kern="1200" dirty="0">
              <a:latin typeface="Abadi" panose="020B0604020104020204" pitchFamily="34" charset="0"/>
            </a:rPr>
            <a:t>Payload Mass and Landing Pad. Since the Landing Pad could naturally have missing values when it was not used, only the Payload Mass variable was processed by filling in missing values with the mean.</a:t>
          </a:r>
        </a:p>
      </dsp:txBody>
      <dsp:txXfrm>
        <a:off x="1747559" y="96815"/>
        <a:ext cx="3264886" cy="2082063"/>
      </dsp:txXfrm>
    </dsp:sp>
    <dsp:sp modelId="{37342029-5F0D-4BF6-9394-D9A451D61DAA}">
      <dsp:nvSpPr>
        <dsp:cNvPr id="0" name=""/>
        <dsp:cNvSpPr/>
      </dsp:nvSpPr>
      <dsp:spPr>
        <a:xfrm>
          <a:off x="5561125" y="469890"/>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420130-11D3-47A2-90AE-415BC4C24D7F}">
      <dsp:nvSpPr>
        <dsp:cNvPr id="0" name=""/>
        <dsp:cNvSpPr/>
      </dsp:nvSpPr>
      <dsp:spPr>
        <a:xfrm>
          <a:off x="5841667" y="750432"/>
          <a:ext cx="774830" cy="77483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E2FBEB8-8CCE-4235-9F45-BB76E2C27A08}">
      <dsp:nvSpPr>
        <dsp:cNvPr id="0" name=""/>
        <dsp:cNvSpPr/>
      </dsp:nvSpPr>
      <dsp:spPr>
        <a:xfrm>
          <a:off x="7183308" y="469890"/>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Abadi" panose="020B0604020104020204" pitchFamily="34" charset="0"/>
            </a:rPr>
            <a:t>Further data processing included encoding categorical variables and standardizing values in the Landing Outcome column. </a:t>
          </a:r>
        </a:p>
        <a:p>
          <a:pPr marL="0" lvl="0" indent="0" algn="l" defTabSz="622300">
            <a:lnSpc>
              <a:spcPct val="100000"/>
            </a:lnSpc>
            <a:spcBef>
              <a:spcPct val="0"/>
            </a:spcBef>
            <a:spcAft>
              <a:spcPct val="35000"/>
            </a:spcAft>
            <a:buNone/>
          </a:pPr>
          <a:r>
            <a:rPr lang="en-US" sz="1400" kern="1200" dirty="0">
              <a:latin typeface="Abadi" panose="020B0604020104020204" pitchFamily="34" charset="0"/>
            </a:rPr>
            <a:t>This column was transformed into a binary variable ("Class"), where landings were categorized as either successful or unsuccessful.</a:t>
          </a:r>
        </a:p>
      </dsp:txBody>
      <dsp:txXfrm>
        <a:off x="7183308" y="469890"/>
        <a:ext cx="3148942" cy="1335915"/>
      </dsp:txXfrm>
    </dsp:sp>
    <dsp:sp modelId="{22A2872E-C97A-4BE6-A2F9-58EF2E0119F4}">
      <dsp:nvSpPr>
        <dsp:cNvPr id="0" name=""/>
        <dsp:cNvSpPr/>
      </dsp:nvSpPr>
      <dsp:spPr>
        <a:xfrm>
          <a:off x="183349" y="291860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7302A0C-AFC3-463E-8541-B1F5A7509778}">
      <dsp:nvSpPr>
        <dsp:cNvPr id="0" name=""/>
        <dsp:cNvSpPr/>
      </dsp:nvSpPr>
      <dsp:spPr>
        <a:xfrm>
          <a:off x="463891" y="3199149"/>
          <a:ext cx="774830" cy="77483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9B2D215-B38A-41FA-B90D-7866BFE4F8CD}">
      <dsp:nvSpPr>
        <dsp:cNvPr id="0" name=""/>
        <dsp:cNvSpPr/>
      </dsp:nvSpPr>
      <dsp:spPr>
        <a:xfrm>
          <a:off x="1805531" y="291860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kern="1200" dirty="0">
              <a:latin typeface="Abadi" panose="020B0604020104020204" pitchFamily="34" charset="0"/>
            </a:rPr>
            <a:t>The "</a:t>
          </a:r>
          <a:r>
            <a:rPr lang="en-US" sz="1400" b="1" kern="1200" dirty="0">
              <a:latin typeface="Abadi" panose="020B0604020104020204" pitchFamily="34" charset="0"/>
            </a:rPr>
            <a:t>Class</a:t>
          </a:r>
          <a:r>
            <a:rPr lang="en-US" sz="1400" kern="1200" dirty="0">
              <a:latin typeface="Abadi" panose="020B0604020104020204" pitchFamily="34" charset="0"/>
            </a:rPr>
            <a:t>" variable was then utilized in machine learning models to predict whether a landing would be successful.</a:t>
          </a:r>
        </a:p>
      </dsp:txBody>
      <dsp:txXfrm>
        <a:off x="1805531" y="2918607"/>
        <a:ext cx="3148942" cy="1335915"/>
      </dsp:txXfrm>
    </dsp:sp>
    <dsp:sp modelId="{FDAF194C-61F0-4E2E-AB2B-D0279116978D}">
      <dsp:nvSpPr>
        <dsp:cNvPr id="0" name=""/>
        <dsp:cNvSpPr/>
      </dsp:nvSpPr>
      <dsp:spPr>
        <a:xfrm>
          <a:off x="5503153" y="2918607"/>
          <a:ext cx="1335915" cy="133591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3D4C8C0-3098-46A6-AAF7-23EDA252B1B6}">
      <dsp:nvSpPr>
        <dsp:cNvPr id="0" name=""/>
        <dsp:cNvSpPr/>
      </dsp:nvSpPr>
      <dsp:spPr>
        <a:xfrm>
          <a:off x="5783695" y="3199149"/>
          <a:ext cx="774830" cy="77483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05B08A5-C707-42A8-AC1C-D5A930963377}">
      <dsp:nvSpPr>
        <dsp:cNvPr id="0" name=""/>
        <dsp:cNvSpPr/>
      </dsp:nvSpPr>
      <dsp:spPr>
        <a:xfrm>
          <a:off x="7125336" y="2918607"/>
          <a:ext cx="3148942" cy="133591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ctr" anchorCtr="0">
          <a:noAutofit/>
        </a:bodyPr>
        <a:lstStyle/>
        <a:p>
          <a:pPr marL="0" lvl="0" indent="0" algn="l" defTabSz="622300">
            <a:lnSpc>
              <a:spcPct val="100000"/>
            </a:lnSpc>
            <a:spcBef>
              <a:spcPct val="0"/>
            </a:spcBef>
            <a:spcAft>
              <a:spcPct val="35000"/>
            </a:spcAft>
            <a:buNone/>
          </a:pPr>
          <a:r>
            <a:rPr lang="en-US" sz="1400" b="1" kern="1200" dirty="0">
              <a:latin typeface="Abadi" panose="020B0604020104020204" pitchFamily="34" charset="0"/>
            </a:rPr>
            <a:t>Source code: </a:t>
          </a:r>
          <a:r>
            <a:rPr lang="en-US" sz="1400" b="1" kern="1200" dirty="0">
              <a:latin typeface="Abadi" panose="020B0604020104020204" pitchFamily="34" charset="0"/>
              <a:hlinkClick xmlns:r="http://schemas.openxmlformats.org/officeDocument/2006/relationships" r:id="rId9"/>
            </a:rPr>
            <a:t>https://github.com/laurajimenezz/Data_Science_IBM/blob/01130e1977b311bb3437debfb2f07368cb725a3b/labs-jupyter-spacex-Data%20wrangling.ipynb</a:t>
          </a:r>
          <a:endParaRPr lang="en-US" sz="1400" kern="1200" dirty="0">
            <a:latin typeface="Abadi" panose="020B0604020104020204" pitchFamily="34" charset="0"/>
          </a:endParaRPr>
        </a:p>
      </dsp:txBody>
      <dsp:txXfrm>
        <a:off x="7125336" y="2918607"/>
        <a:ext cx="3148942" cy="1335915"/>
      </dsp:txXfrm>
    </dsp:sp>
  </dsp:spTree>
</dsp:drawing>
</file>

<file path=ppt/diagrams/layout1.xml><?xml version="1.0" encoding="utf-8"?>
<dgm:layoutDef xmlns:dgm="http://schemas.openxmlformats.org/drawingml/2006/diagram" xmlns:a="http://schemas.openxmlformats.org/drawingml/2006/main" uniqueId="urn:microsoft.com/office/officeart/2005/8/layout/vList6">
  <dgm:title val=""/>
  <dgm:desc val=""/>
  <dgm:catLst>
    <dgm:cat type="process" pri="22000"/>
    <dgm:cat type="list" pri="1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dgm:varLst>
    <dgm:alg type="lin">
      <dgm:param type="linDir" val="fromT"/>
    </dgm:alg>
    <dgm:shape xmlns:r="http://schemas.openxmlformats.org/officeDocument/2006/relationships" r:blip="">
      <dgm:adjLst/>
    </dgm:shape>
    <dgm:presOf/>
    <dgm:constrLst>
      <dgm:constr type="w" for="ch" forName="linNode" refType="w"/>
      <dgm:constr type="h" for="ch" forName="linNode" refType="h"/>
      <dgm:constr type="h" for="ch" forName="spacing" refType="h" refFor="ch" refForName="linNode" fact="0.1"/>
      <dgm:constr type="primFontSz" for="des" forName="parentShp" op="equ" val="65"/>
      <dgm:constr type="primFontSz" for="des" forName="childShp" op="equ" val="65"/>
    </dgm:constrLst>
    <dgm:ruleLst/>
    <dgm:forEach name="Name1" axis="ch" ptType="node">
      <dgm:layoutNode name="linNode">
        <dgm:choose name="Name2">
          <dgm:if name="Name3" func="var" arg="dir" op="equ" val="norm">
            <dgm:alg type="lin">
              <dgm:param type="linDir" val="fromL"/>
            </dgm:alg>
          </dgm:if>
          <dgm:else name="Name4">
            <dgm:alg type="lin">
              <dgm:param type="linDir" val="fromR"/>
            </dgm:alg>
          </dgm:else>
        </dgm:choose>
        <dgm:shape xmlns:r="http://schemas.openxmlformats.org/officeDocument/2006/relationships" r:blip="">
          <dgm:adjLst/>
        </dgm:shape>
        <dgm:presOf/>
        <dgm:choose name="Name5">
          <dgm:if name="Name6" func="var" arg="dir" op="equ" val="norm">
            <dgm:constrLst>
              <dgm:constr type="w" for="ch" forName="parentShp" refType="w" fact="0.4"/>
              <dgm:constr type="h" for="ch" forName="parentShp" refType="h"/>
              <dgm:constr type="w" for="ch" forName="childShp" refType="w" fact="0.6"/>
              <dgm:constr type="h" for="ch" forName="childShp" refType="h" refFor="ch" refForName="parentShp"/>
            </dgm:constrLst>
          </dgm:if>
          <dgm:else name="Name7">
            <dgm:constrLst>
              <dgm:constr type="w" for="ch" forName="parentShp" refType="w" fact="0.4"/>
              <dgm:constr type="h" for="ch" forName="parentShp" refType="h"/>
              <dgm:constr type="w" for="ch" forName="childShp" refType="w" fact="0.6"/>
              <dgm:constr type="h" for="ch" forName="childShp" refType="h" refFor="ch" refForName="parentShp"/>
            </dgm:constrLst>
          </dgm:else>
        </dgm:choose>
        <dgm:ruleLst/>
        <dgm:layoutNode name="parentShp" styleLbl="node1">
          <dgm:varLst>
            <dgm:bulletEnabled val="1"/>
          </dgm:varLst>
          <dgm:alg type="tx"/>
          <dgm:shape xmlns:r="http://schemas.openxmlformats.org/officeDocument/2006/relationships" type="roundRect" r:blip="">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layoutNode name="childShp" styleLbl="bgAccFollowNode1">
          <dgm:varLst>
            <dgm:bulletEnabled val="1"/>
          </dgm:varLst>
          <dgm:alg type="tx">
            <dgm:param type="stBulletLvl" val="1"/>
          </dgm:alg>
          <dgm:choose name="Name8">
            <dgm:if name="Name9" func="var" arg="dir" op="equ" val="norm">
              <dgm:shape xmlns:r="http://schemas.openxmlformats.org/officeDocument/2006/relationships" type="rightArrow" r:blip="" zOrderOff="-2">
                <dgm:adjLst>
                  <dgm:adj idx="1" val="0.75"/>
                </dgm:adjLst>
              </dgm:shape>
            </dgm:if>
            <dgm:else name="Name10">
              <dgm:shape xmlns:r="http://schemas.openxmlformats.org/officeDocument/2006/relationships" rot="180" type="rightArrow" r:blip="" zOrderOff="-2">
                <dgm:adjLst>
                  <dgm:adj idx="1" val="0.75"/>
                </dgm:adjLst>
              </dgm:shape>
            </dgm:else>
          </dgm:choose>
          <dgm:presOf axis="des" ptType="node"/>
          <dgm:constrLst>
            <dgm:constr type="secFontSz" refType="primFontSz"/>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forEach name="Name11" axis="followSib" ptType="sibTrans" cnt="1">
        <dgm:layoutNode name="spacing">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18/2/layout/IconCircleList">
  <dgm:title val="Icon Circle List"/>
  <dgm:desc val="Use to show non-sequential or grouped chunks of information accompanied by related visuals. Circular shapes can hold an icon or small picture and corresponding text box shows Level 1 text. Works best for icons or small pictures with medium-length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alg type="sp"/>
    <dgm:shape xmlns:r="http://schemas.openxmlformats.org/officeDocument/2006/relationships" r:blip="">
      <dgm:adjLst/>
    </dgm:shape>
    <dgm:presOf/>
    <dgm:choose name="Name0">
      <dgm:if name="Name1" axis="ch" ptType="node" func="cnt" op="lte" val="3">
        <dgm:constrLst>
          <dgm:constr type="w" for="ch" forName="container" refType="w"/>
          <dgm:constr type="h" for="ch" forName="container" refType="h" fact="0.4"/>
        </dgm:constrLst>
      </dgm:if>
      <dgm:else name="Name2">
        <dgm:constrLst>
          <dgm:constr type="w" for="ch" forName="container" refType="w"/>
          <dgm:constr type="h" for="ch" forName="container" refType="h"/>
        </dgm:constrLst>
      </dgm:else>
    </dgm:choose>
    <dgm:ruleLst>
      <dgm:rule type="h" for="ch" forName="container" val="INF" fact="NaN" max="NaN"/>
    </dgm:ruleLst>
    <dgm:layoutNode name="container">
      <dgm:varLst>
        <dgm:dir/>
        <dgm:resizeHandles val="exact"/>
      </dgm:varLst>
      <dgm:choose name="Name3">
        <dgm:if name="Name4" axis="self" func="var" arg="dir" op="equ" val="norm">
          <dgm:alg type="snake">
            <dgm:param type="grDir" val="tL"/>
            <dgm:param type="flowDir" val="row"/>
            <dgm:param type="contDir" val="sameDir"/>
          </dgm:alg>
        </dgm:if>
        <dgm:else name="Name5">
          <dgm:alg type="snake">
            <dgm:param type="grDir" val="tR"/>
            <dgm:param type="flowDir" val="row"/>
            <dgm:param type="contDir" val="sameDir"/>
          </dgm:alg>
        </dgm:else>
      </dgm:choose>
      <dgm:shape xmlns:r="http://schemas.openxmlformats.org/officeDocument/2006/relationships" r:blip="">
        <dgm:adjLst/>
      </dgm:shape>
      <dgm:presOf/>
      <dgm:constrLst>
        <dgm:constr type="w" for="ch" forName="compNode" refType="w"/>
        <dgm:constr type="h" for="ch" forName="compNode" refType="w" fact="0.28"/>
        <dgm:constr type="w" for="ch" forName="sibTrans" refType="w" refFor="ch" refForName="compNode" fact="0.115"/>
        <dgm:constr type="sp" refType="h" op="equ" fact="0.17"/>
        <dgm:constr type="primFontSz" for="des" ptType="node" op="equ" val="24"/>
        <dgm:constr type="h" for="des" forName="compNode" op="equ"/>
        <dgm:constr type="h" for="des" forName="iconBgRect" op="equ"/>
      </dgm:constrLst>
      <dgm:ruleLst>
        <dgm:rule type="w" for="ch" forName="compNode" val="60" fact="NaN" max="NaN"/>
      </dgm:ruleLst>
      <dgm:forEach name="Name6" axis="ch" ptType="node">
        <dgm:layoutNode name="compNode">
          <dgm:alg type="composite"/>
          <dgm:shape xmlns:r="http://schemas.openxmlformats.org/officeDocument/2006/relationships" r:blip="">
            <dgm:adjLst/>
          </dgm:shape>
          <dgm:presOf axis="self"/>
          <dgm:constrLst>
            <dgm:constr type="w" for="ch" forName="iconBgRect" refType="w" fact="0.28"/>
            <dgm:constr type="h" for="ch" forName="iconBgRect" refType="w" refFor="ch" refForName="iconBgRect"/>
            <dgm:constr type="t" for="ch" forName="iconBgRect"/>
            <dgm:constr type="l" for="ch" forName="iconBgRect"/>
            <dgm:constr type="w" for="ch" forName="iconRect" refType="w" refFor="ch" refForName="iconBgRect" fact="0.58"/>
            <dgm:constr type="h" for="ch" forName="iconRect" refType="w" refFor="ch" refForName="iconRect"/>
            <dgm:constr type="ctrX" for="ch" forName="iconRect" refType="ctrX" refFor="ch" refForName="iconBgRect"/>
            <dgm:constr type="ctrY" for="ch" forName="iconRect" refType="ctrY" refFor="ch" refForName="iconBgRect"/>
            <dgm:constr type="w" for="ch" forName="spaceRect" refType="w" fact="0.06"/>
            <dgm:constr type="h" for="ch" forName="spaceRect" refType="h" refFor="ch" refForName="iconBgRect"/>
            <dgm:constr type="t" for="ch" forName="spaceRect" refType="t" refFor="ch" refForName="iconBgRect"/>
            <dgm:constr type="l" for="ch" forName="spaceRect" refType="r" refFor="ch" refForName="iconBgRect"/>
            <dgm:constr type="h" for="ch" forName="textRect" refType="h" refFor="ch" refForName="iconBgRect"/>
            <dgm:constr type="t" for="ch" forName="textRect" refType="t" refFor="ch" refForName="iconBgRect"/>
            <dgm:constr type="l" for="ch" forName="textRect" refType="r" refFor="ch" refForName="spaceRect"/>
          </dgm:constrLst>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choose name="Name7">
              <dgm:if name="Name8" func="var" arg="dir" op="equ" val="norm">
                <dgm:alg type="tx">
                  <dgm:param type="txAnchorVert" val="mid"/>
                  <dgm:param type="parTxLTRAlign" val="l"/>
                  <dgm:param type="shpTxLTRAlignCh" val="l"/>
                  <dgm:param type="parTxRTLAlign" val="l"/>
                  <dgm:param type="shpTxRTLAlignCh" val="l"/>
                </dgm:alg>
              </dgm:if>
              <dgm:else name="Name9">
                <dgm:alg type="tx">
                  <dgm:param type="txAnchorVert" val="mid"/>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Lst>
          </dgm:layoutNode>
        </dgm:layoutNode>
        <dgm:forEach name="Name10" axis="followSib" ptType="sibTrans" cnt="1">
          <dgm:layoutNode name="sibTrans">
            <dgm:alg type="sp"/>
            <dgm:shape xmlns:r="http://schemas.openxmlformats.org/officeDocument/2006/relationships" type="rect" r:blip="" hideGeom="1">
              <dgm:adjLst/>
            </dgm:shape>
            <dgm:presOf axis="self"/>
            <dgm:constrLst/>
            <dgm:ruleLst/>
          </dgm:layoutNode>
        </dgm:forEach>
      </dgm:forEach>
    </dgm:layoutNode>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3/26/2025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3/26/2025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3797733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3/26/2025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aurajimenezz/Data_Science_IBM/blob/01130e1977b311bb3437debfb2f07368cb725a3b/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hyperlink" Target="https://github.com/laurajimenezz/Data_Science_IBM/blob/01130e1977b311bb3437debfb2f07368cb725a3b/jupyter-labs-eda-sql-coursera_sqllite.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Jaimedce/Data-Science-Capstone/blob/main/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aurajimenezz/Data_Science_IBM/blob/01130e1977b311bb3437debfb2f07368cb725a3b/spacex-dash-app%20(1).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urajimenezz/Data_Science_IBM/blob/01130e1977b311bb3437debfb2f07368cb725a3b/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hyperlink" Target="https://github.com/laurajimenezz/Data_Science_IBM/blob/01130e1977b311bb3437debfb2f07368cb725a3b/jupyter-labs-spacex-data-collection-api.ipynb" TargetMode="External"/><Relationship Id="rId7" Type="http://schemas.openxmlformats.org/officeDocument/2006/relationships/diagramColors" Target="../diagrams/colors1.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 Id="rId9" Type="http://schemas.openxmlformats.org/officeDocument/2006/relationships/hyperlink" Target="https://api.spacexdata.com/v4/launches/past" TargetMode="External"/></Relationships>
</file>

<file path=ppt/slides/_rels/slide8.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hyperlink" Target="https://github.com/laurajimenezz/Data_Science_IBM/blob/01130e1977b311bb3437debfb2f07368cb725a3b/jupyter-labs-spacex-data-collection-api.ipynb" TargetMode="External"/><Relationship Id="rId7" Type="http://schemas.openxmlformats.org/officeDocument/2006/relationships/diagramColors" Target="../diagrams/colors2.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2821305"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Jiménez </a:t>
            </a:r>
            <a:r>
              <a:rPr lang="en-US" dirty="0" err="1">
                <a:solidFill>
                  <a:schemeClr val="bg2"/>
                </a:solidFill>
                <a:latin typeface="Abadi"/>
                <a:ea typeface="SF Pro" pitchFamily="2" charset="0"/>
                <a:cs typeface="SF Pro" pitchFamily="2" charset="0"/>
              </a:rPr>
              <a:t>Fornieles</a:t>
            </a:r>
            <a:endParaRPr lang="en-US" dirty="0">
              <a:solidFill>
                <a:schemeClr val="bg2"/>
              </a:solidFill>
              <a:latin typeface="Abadi"/>
              <a:ea typeface="SF Pro" pitchFamily="2" charset="0"/>
              <a:cs typeface="SF Pro" pitchFamily="2" charset="0"/>
            </a:endParaRPr>
          </a:p>
          <a:p>
            <a:r>
              <a:rPr lang="en-US" dirty="0">
                <a:solidFill>
                  <a:schemeClr val="bg2"/>
                </a:solidFill>
                <a:latin typeface="Abadi" panose="020B0604020104020204" pitchFamily="34" charset="0"/>
                <a:ea typeface="SF Pro" pitchFamily="2" charset="0"/>
                <a:cs typeface="SF Pro" pitchFamily="2" charset="0"/>
              </a:rPr>
              <a:t>03/2025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a:rPr>
              <a:t>To conduct an initial data exploration, scatter plots and bar charts were used to analyze relationships between pairs of features:</a:t>
            </a:r>
          </a:p>
          <a:p>
            <a:pPr lvl="1">
              <a:lnSpc>
                <a:spcPct val="100000"/>
              </a:lnSpc>
              <a:spcBef>
                <a:spcPts val="1400"/>
              </a:spcBef>
            </a:pPr>
            <a:r>
              <a:rPr lang="en-US" sz="1600" dirty="0">
                <a:solidFill>
                  <a:srgbClr val="1C7DDB"/>
                </a:solidFill>
                <a:latin typeface="Abadi"/>
              </a:rPr>
              <a:t>Scatter plots were applied to examine correlations between numerical variables, such as Payload Mass vs. Flight Number, Launch Site vs. Flight Number, Launch Site vs. Payload Mass, Orbit vs. Flight Number, and Payload vs. Orbit.</a:t>
            </a:r>
          </a:p>
          <a:p>
            <a:pPr lvl="1">
              <a:lnSpc>
                <a:spcPct val="100000"/>
              </a:lnSpc>
              <a:spcBef>
                <a:spcPts val="1400"/>
              </a:spcBef>
            </a:pPr>
            <a:r>
              <a:rPr lang="en-US" sz="1600" dirty="0">
                <a:solidFill>
                  <a:srgbClr val="1C7DDB"/>
                </a:solidFill>
                <a:latin typeface="Abadi"/>
              </a:rPr>
              <a:t>Bar charts were used to compare discrete categorical variables.</a:t>
            </a:r>
          </a:p>
          <a:p>
            <a:pPr>
              <a:lnSpc>
                <a:spcPct val="100000"/>
              </a:lnSpc>
              <a:spcBef>
                <a:spcPts val="1400"/>
              </a:spcBef>
            </a:pPr>
            <a:r>
              <a:rPr lang="en-US" sz="2000" dirty="0">
                <a:solidFill>
                  <a:schemeClr val="accent3">
                    <a:lumMod val="25000"/>
                  </a:schemeClr>
                </a:solidFill>
                <a:latin typeface="Abadi"/>
              </a:rPr>
              <a:t>All visualizations are included in the ‘</a:t>
            </a:r>
            <a:r>
              <a:rPr lang="en-US" sz="2000" dirty="0" err="1">
                <a:solidFill>
                  <a:schemeClr val="accent3">
                    <a:lumMod val="25000"/>
                  </a:schemeClr>
                </a:solidFill>
                <a:latin typeface="Abadi"/>
              </a:rPr>
              <a:t>edadataviz</a:t>
            </a:r>
            <a:r>
              <a:rPr lang="en-US" sz="2000" dirty="0">
                <a:solidFill>
                  <a:schemeClr val="accent3">
                    <a:lumMod val="25000"/>
                  </a:schemeClr>
                </a:solidFill>
                <a:latin typeface="Abadi"/>
              </a:rPr>
              <a:t>’ Python notebook. Link to the source code: </a:t>
            </a:r>
            <a:r>
              <a:rPr lang="en-US" sz="2000" dirty="0">
                <a:solidFill>
                  <a:schemeClr val="accent3">
                    <a:lumMod val="25000"/>
                  </a:schemeClr>
                </a:solidFill>
                <a:latin typeface="Abadi"/>
                <a:hlinkClick r:id="rId3"/>
              </a:rPr>
              <a:t>https://github.com/laurajimenezz/Data_Science_IBM/blob/01130e1977b311bb3437debfb2f07368cb725a3b/edadataviz.ipynb</a:t>
            </a:r>
            <a:endParaRPr lang="en-US" sz="2000"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80433"/>
            <a:ext cx="10436469" cy="4351338"/>
          </a:xfrm>
          <a:prstGeom prst="rect">
            <a:avLst/>
          </a:prstGeom>
        </p:spPr>
        <p:txBody>
          <a:bodyPr lIns="91440" tIns="45720" rIns="91440" bIns="45720" anchor="t"/>
          <a:lstStyle/>
          <a:p>
            <a:pPr algn="just">
              <a:lnSpc>
                <a:spcPct val="100000"/>
              </a:lnSpc>
              <a:spcBef>
                <a:spcPts val="1400"/>
              </a:spcBef>
            </a:pPr>
            <a:r>
              <a:rPr lang="en-US" sz="1600" b="1" dirty="0">
                <a:solidFill>
                  <a:schemeClr val="accent3">
                    <a:lumMod val="25000"/>
                  </a:schemeClr>
                </a:solidFill>
                <a:latin typeface="Abadi" panose="020B0604020104020204" pitchFamily="34" charset="0"/>
              </a:rPr>
              <a:t>Summary of queries performed with SQL for a prior analysis:</a:t>
            </a:r>
          </a:p>
          <a:p>
            <a:pPr lvl="1" algn="just">
              <a:lnSpc>
                <a:spcPct val="100000"/>
              </a:lnSpc>
              <a:spcBef>
                <a:spcPts val="1400"/>
              </a:spcBef>
            </a:pPr>
            <a:r>
              <a:rPr lang="en-US" sz="1200" dirty="0">
                <a:solidFill>
                  <a:schemeClr val="accent3">
                    <a:lumMod val="25000"/>
                  </a:schemeClr>
                </a:solidFill>
                <a:latin typeface="Abadi" panose="020B0604020104020204" pitchFamily="34" charset="0"/>
              </a:rPr>
              <a:t>Display the names of the unique launch sites</a:t>
            </a:r>
          </a:p>
          <a:p>
            <a:pPr lvl="1" algn="just">
              <a:lnSpc>
                <a:spcPct val="100000"/>
              </a:lnSpc>
              <a:spcBef>
                <a:spcPts val="1400"/>
              </a:spcBef>
            </a:pPr>
            <a:r>
              <a:rPr lang="en-US" sz="1200" dirty="0">
                <a:solidFill>
                  <a:schemeClr val="accent3">
                    <a:lumMod val="25000"/>
                  </a:schemeClr>
                </a:solidFill>
                <a:latin typeface="Abadi" panose="020B0604020104020204" pitchFamily="34" charset="0"/>
              </a:rPr>
              <a:t>Display 5 records where launch sites begin with the string 'CCA’</a:t>
            </a:r>
          </a:p>
          <a:p>
            <a:pPr lvl="1" algn="just">
              <a:lnSpc>
                <a:spcPct val="100000"/>
              </a:lnSpc>
              <a:spcBef>
                <a:spcPts val="1400"/>
              </a:spcBef>
            </a:pPr>
            <a:r>
              <a:rPr lang="en-US" sz="1200" dirty="0">
                <a:solidFill>
                  <a:schemeClr val="accent3">
                    <a:lumMod val="25000"/>
                  </a:schemeClr>
                </a:solidFill>
                <a:latin typeface="Abadi" panose="020B0604020104020204" pitchFamily="34" charset="0"/>
              </a:rPr>
              <a:t>Display the total payload mass carried by boosters launched by NASA (CRS)</a:t>
            </a:r>
          </a:p>
          <a:p>
            <a:pPr lvl="1" algn="just">
              <a:lnSpc>
                <a:spcPct val="100000"/>
              </a:lnSpc>
              <a:spcBef>
                <a:spcPts val="1400"/>
              </a:spcBef>
            </a:pPr>
            <a:r>
              <a:rPr lang="en-US" sz="1200" dirty="0">
                <a:solidFill>
                  <a:schemeClr val="accent3">
                    <a:lumMod val="25000"/>
                  </a:schemeClr>
                </a:solidFill>
                <a:latin typeface="Abadi" panose="020B0604020104020204" pitchFamily="34" charset="0"/>
              </a:rPr>
              <a:t>Display average payload mass carried by booster version F9 v1.1</a:t>
            </a:r>
          </a:p>
          <a:p>
            <a:pPr lvl="1" algn="just">
              <a:lnSpc>
                <a:spcPct val="100000"/>
              </a:lnSpc>
              <a:spcBef>
                <a:spcPts val="1400"/>
              </a:spcBef>
            </a:pPr>
            <a:r>
              <a:rPr lang="en-US" sz="1200" dirty="0">
                <a:solidFill>
                  <a:schemeClr val="accent3">
                    <a:lumMod val="25000"/>
                  </a:schemeClr>
                </a:solidFill>
                <a:latin typeface="Abadi" panose="020B0604020104020204" pitchFamily="34" charset="0"/>
              </a:rPr>
              <a:t>List the date when the first successful landing outcome in ground pad was achieved.</a:t>
            </a:r>
          </a:p>
          <a:p>
            <a:pPr lvl="1" algn="just">
              <a:lnSpc>
                <a:spcPct val="100000"/>
              </a:lnSpc>
              <a:spcBef>
                <a:spcPts val="1400"/>
              </a:spcBef>
            </a:pPr>
            <a:r>
              <a:rPr lang="en-US" sz="1200" dirty="0">
                <a:solidFill>
                  <a:schemeClr val="accent3">
                    <a:lumMod val="25000"/>
                  </a:schemeClr>
                </a:solidFill>
                <a:latin typeface="Abadi" panose="020B0604020104020204" pitchFamily="34" charset="0"/>
              </a:rPr>
              <a:t>List the names of the boosters which have success in drone ship and have payload mass greater than 4000 but less than 6000</a:t>
            </a:r>
          </a:p>
          <a:p>
            <a:pPr lvl="1" algn="just">
              <a:lnSpc>
                <a:spcPct val="100000"/>
              </a:lnSpc>
              <a:spcBef>
                <a:spcPts val="1400"/>
              </a:spcBef>
            </a:pPr>
            <a:r>
              <a:rPr lang="en-US" sz="1200" dirty="0">
                <a:solidFill>
                  <a:schemeClr val="accent3">
                    <a:lumMod val="25000"/>
                  </a:schemeClr>
                </a:solidFill>
                <a:latin typeface="Abadi" panose="020B0604020104020204" pitchFamily="34" charset="0"/>
              </a:rPr>
              <a:t>List the total number of successful and failure mission outcomes</a:t>
            </a:r>
          </a:p>
          <a:p>
            <a:pPr lvl="1" algn="just">
              <a:lnSpc>
                <a:spcPct val="100000"/>
              </a:lnSpc>
              <a:spcBef>
                <a:spcPts val="1400"/>
              </a:spcBef>
            </a:pPr>
            <a:r>
              <a:rPr lang="en-US" sz="1200" dirty="0">
                <a:solidFill>
                  <a:schemeClr val="accent3">
                    <a:lumMod val="25000"/>
                  </a:schemeClr>
                </a:solidFill>
                <a:latin typeface="Abadi" panose="020B0604020104020204" pitchFamily="34" charset="0"/>
              </a:rPr>
              <a:t>List the names of the </a:t>
            </a:r>
            <a:r>
              <a:rPr lang="en-US" sz="1200" dirty="0" err="1">
                <a:solidFill>
                  <a:schemeClr val="accent3">
                    <a:lumMod val="25000"/>
                  </a:schemeClr>
                </a:solidFill>
                <a:latin typeface="Abadi" panose="020B0604020104020204" pitchFamily="34" charset="0"/>
              </a:rPr>
              <a:t>booster_versions</a:t>
            </a:r>
            <a:r>
              <a:rPr lang="en-US" sz="1200" dirty="0">
                <a:solidFill>
                  <a:schemeClr val="accent3">
                    <a:lumMod val="25000"/>
                  </a:schemeClr>
                </a:solidFill>
                <a:latin typeface="Abadi" panose="020B0604020104020204" pitchFamily="34" charset="0"/>
              </a:rPr>
              <a:t> which have carried the maximum payload mass with a subquery</a:t>
            </a:r>
          </a:p>
          <a:p>
            <a:pPr lvl="1" algn="just">
              <a:lnSpc>
                <a:spcPct val="100000"/>
              </a:lnSpc>
              <a:spcBef>
                <a:spcPts val="1400"/>
              </a:spcBef>
            </a:pPr>
            <a:r>
              <a:rPr lang="en-US" sz="1200" dirty="0">
                <a:solidFill>
                  <a:schemeClr val="accent3">
                    <a:lumMod val="25000"/>
                  </a:schemeClr>
                </a:solidFill>
                <a:latin typeface="Abadi" panose="020B0604020104020204" pitchFamily="34" charset="0"/>
              </a:rPr>
              <a:t>List the records which will display the month names, failure </a:t>
            </a:r>
            <a:r>
              <a:rPr lang="en-US" sz="1200" dirty="0" err="1">
                <a:solidFill>
                  <a:schemeClr val="accent3">
                    <a:lumMod val="25000"/>
                  </a:schemeClr>
                </a:solidFill>
                <a:latin typeface="Abadi" panose="020B0604020104020204" pitchFamily="34" charset="0"/>
              </a:rPr>
              <a:t>landing_outcomes</a:t>
            </a:r>
            <a:r>
              <a:rPr lang="en-US" sz="1200" dirty="0">
                <a:solidFill>
                  <a:schemeClr val="accent3">
                    <a:lumMod val="25000"/>
                  </a:schemeClr>
                </a:solidFill>
                <a:latin typeface="Abadi" panose="020B0604020104020204" pitchFamily="34" charset="0"/>
              </a:rPr>
              <a:t> in drone ship, booster versions, </a:t>
            </a:r>
            <a:r>
              <a:rPr lang="en-US" sz="1200" dirty="0" err="1">
                <a:solidFill>
                  <a:schemeClr val="accent3">
                    <a:lumMod val="25000"/>
                  </a:schemeClr>
                </a:solidFill>
                <a:latin typeface="Abadi" panose="020B0604020104020204" pitchFamily="34" charset="0"/>
              </a:rPr>
              <a:t>launch_site</a:t>
            </a:r>
            <a:r>
              <a:rPr lang="en-US" sz="1200" dirty="0">
                <a:solidFill>
                  <a:schemeClr val="accent3">
                    <a:lumMod val="25000"/>
                  </a:schemeClr>
                </a:solidFill>
                <a:latin typeface="Abadi" panose="020B0604020104020204" pitchFamily="34" charset="0"/>
              </a:rPr>
              <a:t> for the months in year 2015.</a:t>
            </a:r>
          </a:p>
          <a:p>
            <a:pPr marL="0" indent="0" algn="just">
              <a:buNone/>
            </a:pPr>
            <a:r>
              <a:rPr lang="en-US" sz="1200" b="1" dirty="0">
                <a:latin typeface="Abadi" panose="020B0604020104020204" pitchFamily="34" charset="0"/>
              </a:rPr>
              <a:t>Source code: </a:t>
            </a:r>
            <a:r>
              <a:rPr lang="en-US" sz="1200" b="1" dirty="0">
                <a:latin typeface="Abadi" panose="020B0604020104020204" pitchFamily="34" charset="0"/>
                <a:hlinkClick r:id="rId4"/>
              </a:rPr>
              <a:t>https://github.com/laurajimenezz/Data_Science_IBM/blob/01130e1977b311bb3437debfb2f07368cb725a3b/jupyter-labs-eda-sql-coursera_sqllite.ipynb</a:t>
            </a:r>
            <a:endParaRPr lang="en-US" sz="1200" dirty="0">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Markers, circles, lines and marker clusters were used in Folium maps:</a:t>
            </a:r>
          </a:p>
          <a:p>
            <a:pPr lvl="1">
              <a:lnSpc>
                <a:spcPct val="100000"/>
              </a:lnSpc>
              <a:spcBef>
                <a:spcPts val="1400"/>
              </a:spcBef>
            </a:pPr>
            <a:r>
              <a:rPr lang="en-US" sz="1800" dirty="0">
                <a:solidFill>
                  <a:schemeClr val="accent3">
                    <a:lumMod val="25000"/>
                  </a:schemeClr>
                </a:solidFill>
                <a:latin typeface="Abadi" panose="020B0604020104020204" pitchFamily="34" charset="0"/>
              </a:rPr>
              <a:t>Markers indicate coordinate points where launches taken place.</a:t>
            </a:r>
          </a:p>
          <a:p>
            <a:pPr lvl="1">
              <a:lnSpc>
                <a:spcPct val="100000"/>
              </a:lnSpc>
              <a:spcBef>
                <a:spcPts val="1400"/>
              </a:spcBef>
            </a:pPr>
            <a:r>
              <a:rPr lang="en-US" sz="1800" dirty="0">
                <a:solidFill>
                  <a:schemeClr val="accent3">
                    <a:lumMod val="25000"/>
                  </a:schemeClr>
                </a:solidFill>
                <a:latin typeface="Abadi" panose="020B0604020104020204" pitchFamily="34" charset="0"/>
              </a:rPr>
              <a:t>Circles were used to highlight areas around specific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Marker clusters indicate group events in each coordinate, like launch in a specific launch site</a:t>
            </a:r>
          </a:p>
          <a:p>
            <a:pPr lvl="1">
              <a:lnSpc>
                <a:spcPct val="100000"/>
              </a:lnSpc>
              <a:spcBef>
                <a:spcPts val="1400"/>
              </a:spcBef>
            </a:pPr>
            <a:r>
              <a:rPr lang="en-US" sz="1800" dirty="0">
                <a:solidFill>
                  <a:schemeClr val="accent3">
                    <a:lumMod val="25000"/>
                  </a:schemeClr>
                </a:solidFill>
                <a:latin typeface="Abadi" panose="020B0604020104020204" pitchFamily="34" charset="0"/>
              </a:rPr>
              <a:t>Lines were used to show distances between two coordinates</a:t>
            </a:r>
          </a:p>
          <a:p>
            <a:pPr lvl="1">
              <a:lnSpc>
                <a:spcPct val="100000"/>
              </a:lnSpc>
              <a:spcBef>
                <a:spcPts val="1400"/>
              </a:spcBef>
            </a:pPr>
            <a:r>
              <a:rPr lang="en-US" sz="1800" dirty="0">
                <a:solidFill>
                  <a:schemeClr val="accent3">
                    <a:lumMod val="25000"/>
                  </a:schemeClr>
                </a:solidFill>
                <a:latin typeface="Abadi" panose="020B0604020104020204" pitchFamily="34" charset="0"/>
              </a:rPr>
              <a:t>Specific colored markers were display to show if a launch failed (red) or succeed (green) </a:t>
            </a:r>
          </a:p>
          <a:p>
            <a:endParaRPr lang="en-US" dirty="0"/>
          </a:p>
          <a:p>
            <a:endParaRPr lang="en-US" dirty="0"/>
          </a:p>
          <a:p>
            <a:pPr marL="0" indent="0">
              <a:buNone/>
            </a:pPr>
            <a:r>
              <a:rPr lang="en-US" sz="1400" b="1" dirty="0"/>
              <a:t>Source code: </a:t>
            </a:r>
            <a:r>
              <a:rPr lang="en-US" sz="1400" dirty="0">
                <a:hlinkClick r:id="rId3"/>
              </a:rPr>
              <a:t>https://github.com/Jaimedce/Data-Science-Capstone/blob/main/lab_jupyter_launch_site_location.ipynb</a:t>
            </a:r>
            <a:endParaRPr lang="en-US" sz="1400"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developed an interactive dashboard using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enabling users to explore launch data by selecting specific launch sites and payload mass ranges.</a:t>
            </a:r>
          </a:p>
          <a:p>
            <a:pPr>
              <a:lnSpc>
                <a:spcPct val="100000"/>
              </a:lnSpc>
              <a:spcBef>
                <a:spcPts val="1400"/>
              </a:spcBef>
            </a:pPr>
            <a:r>
              <a:rPr lang="en-US" sz="2200" dirty="0">
                <a:solidFill>
                  <a:schemeClr val="accent3">
                    <a:lumMod val="25000"/>
                  </a:schemeClr>
                </a:solidFill>
                <a:latin typeface="Abadi" panose="020B0604020104020204" pitchFamily="34" charset="0"/>
              </a:rPr>
              <a:t>Features:</a:t>
            </a:r>
          </a:p>
          <a:p>
            <a:pPr lvl="1">
              <a:lnSpc>
                <a:spcPct val="100000"/>
              </a:lnSpc>
              <a:spcBef>
                <a:spcPts val="1400"/>
              </a:spcBef>
            </a:pPr>
            <a:r>
              <a:rPr lang="en-US" sz="1800" dirty="0">
                <a:solidFill>
                  <a:schemeClr val="accent3">
                    <a:lumMod val="25000"/>
                  </a:schemeClr>
                </a:solidFill>
                <a:latin typeface="Abadi" panose="020B0604020104020204" pitchFamily="34" charset="0"/>
              </a:rPr>
              <a:t>Scatter Plot: Displays the relationship between payload mass and successful 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Pie Chart: Illustrates the proportion of successful launches within the selected criteria.</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Source code: </a:t>
            </a:r>
            <a:r>
              <a:rPr lang="en-US" sz="1400" b="1" dirty="0">
                <a:solidFill>
                  <a:schemeClr val="accent3">
                    <a:lumMod val="25000"/>
                  </a:schemeClr>
                </a:solidFill>
                <a:latin typeface="Abadi" panose="020B0604020104020204" pitchFamily="34" charset="0"/>
                <a:hlinkClick r:id="rId3"/>
              </a:rPr>
              <a:t>https://github.com/laurajimenezz/Data_Science_IBM/blob/01130e1977b311bb3437debfb2f07368cb725a3b/spacex-dash-app%20(1).py</a:t>
            </a: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77027"/>
            <a:ext cx="9745589" cy="4742323"/>
          </a:xfrm>
          <a:prstGeom prst="rect">
            <a:avLst/>
          </a:prstGeom>
        </p:spPr>
        <p:txBody>
          <a:bodyPr>
            <a:normAutofit lnSpcReduction="10000"/>
          </a:bodyPr>
          <a:lstStyle/>
          <a:p>
            <a:pPr algn="just">
              <a:lnSpc>
                <a:spcPct val="150000"/>
              </a:lnSpc>
            </a:pPr>
            <a:r>
              <a:rPr lang="en-US" sz="1600" b="1" dirty="0">
                <a:highlight>
                  <a:srgbClr val="FFFF00"/>
                </a:highlight>
              </a:rPr>
              <a:t>Data Normalization: </a:t>
            </a:r>
            <a:r>
              <a:rPr lang="en-US" sz="1600" b="1" dirty="0"/>
              <a:t>Standardized all variables to ensure consistency in scale.</a:t>
            </a:r>
          </a:p>
          <a:p>
            <a:pPr algn="just">
              <a:lnSpc>
                <a:spcPct val="150000"/>
              </a:lnSpc>
            </a:pPr>
            <a:r>
              <a:rPr lang="en-US" sz="1600" b="1" dirty="0">
                <a:highlight>
                  <a:srgbClr val="FFFF00"/>
                </a:highlight>
              </a:rPr>
              <a:t>Target Variable Selection</a:t>
            </a:r>
            <a:r>
              <a:rPr lang="en-US" sz="1600" b="1" dirty="0"/>
              <a:t>: Separated the ‘Class’ column as the target for model predictions.</a:t>
            </a:r>
          </a:p>
          <a:p>
            <a:pPr algn="just">
              <a:lnSpc>
                <a:spcPct val="150000"/>
              </a:lnSpc>
            </a:pPr>
            <a:r>
              <a:rPr lang="en-US" sz="1600" b="1" dirty="0">
                <a:highlight>
                  <a:srgbClr val="FFFF00"/>
                </a:highlight>
              </a:rPr>
              <a:t>Train-Test Split</a:t>
            </a:r>
            <a:r>
              <a:rPr lang="en-US" sz="1600" b="1" dirty="0"/>
              <a:t>: Divided the dataset into 80% training and 20% testing for model evaluation.</a:t>
            </a:r>
          </a:p>
          <a:p>
            <a:pPr algn="just">
              <a:lnSpc>
                <a:spcPct val="150000"/>
              </a:lnSpc>
            </a:pPr>
            <a:r>
              <a:rPr lang="en-US" sz="1600" b="1" dirty="0">
                <a:highlight>
                  <a:srgbClr val="FFFF00"/>
                </a:highlight>
              </a:rPr>
              <a:t>Model Selection</a:t>
            </a:r>
            <a:r>
              <a:rPr lang="en-US" sz="1600" b="1" dirty="0"/>
              <a:t>: Implemented four classification models to identify the best-performing approach:</a:t>
            </a:r>
          </a:p>
          <a:p>
            <a:pPr lvl="1" algn="just">
              <a:lnSpc>
                <a:spcPct val="150000"/>
              </a:lnSpc>
            </a:pPr>
            <a:r>
              <a:rPr lang="en-US" sz="1600" b="1" dirty="0"/>
              <a:t>Logistic Regression</a:t>
            </a:r>
          </a:p>
          <a:p>
            <a:pPr lvl="1" algn="just">
              <a:lnSpc>
                <a:spcPct val="150000"/>
              </a:lnSpc>
            </a:pPr>
            <a:r>
              <a:rPr lang="en-US" sz="1600" b="1" dirty="0"/>
              <a:t>K-Nearest Neighbors (K-NN)</a:t>
            </a:r>
          </a:p>
          <a:p>
            <a:pPr lvl="1" algn="just">
              <a:lnSpc>
                <a:spcPct val="150000"/>
              </a:lnSpc>
            </a:pPr>
            <a:r>
              <a:rPr lang="en-US" sz="1600" b="1" dirty="0"/>
              <a:t>Decision Tree Classifier</a:t>
            </a:r>
          </a:p>
          <a:p>
            <a:pPr lvl="1" algn="just">
              <a:lnSpc>
                <a:spcPct val="150000"/>
              </a:lnSpc>
            </a:pPr>
            <a:r>
              <a:rPr lang="en-US" sz="1600" b="1" dirty="0"/>
              <a:t>Support Vector Machine (SVM)</a:t>
            </a:r>
          </a:p>
          <a:p>
            <a:pPr algn="just">
              <a:lnSpc>
                <a:spcPct val="150000"/>
              </a:lnSpc>
            </a:pPr>
            <a:r>
              <a:rPr lang="en-US" sz="1600" b="1" dirty="0">
                <a:highlight>
                  <a:srgbClr val="FFFF00"/>
                </a:highlight>
              </a:rPr>
              <a:t>Hyperparameter Tuning</a:t>
            </a:r>
            <a:r>
              <a:rPr lang="en-US" sz="1600" b="1" dirty="0"/>
              <a:t>: Tested multiple configurations for each model to optimize performance.</a:t>
            </a:r>
          </a:p>
          <a:p>
            <a:pPr marL="0" indent="0">
              <a:buNone/>
            </a:pPr>
            <a:r>
              <a:rPr lang="en-US" sz="1400" b="1" dirty="0"/>
              <a:t>Source code: </a:t>
            </a:r>
            <a:r>
              <a:rPr lang="en-US" sz="1400" b="1" dirty="0">
                <a:hlinkClick r:id="rId3"/>
              </a:rPr>
              <a:t>https://github.com/laurajimenezz/Data_Science_IBM/blob/01130e1977b311bb3437debfb2f07368cb725a3b/SpaceX_Machine%20Learning%20Prediction_Part_5.ipynb</a:t>
            </a:r>
            <a:endParaRPr lang="en-US" sz="1400"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807655" y="2103224"/>
            <a:ext cx="5010814" cy="328712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Note: For all the following results, value 0 in ‘Class’ feature means the </a:t>
            </a:r>
            <a:r>
              <a:rPr lang="en-US" sz="2200">
                <a:solidFill>
                  <a:schemeClr val="accent3">
                    <a:lumMod val="25000"/>
                  </a:schemeClr>
                </a:solidFill>
                <a:latin typeface="Abadi" panose="020B0604020104020204" pitchFamily="34" charset="0"/>
              </a:rPr>
              <a:t>launch failed to task.</a:t>
            </a:r>
            <a:endParaRPr lang="en-US" sz="2200" dirty="0">
              <a:solidFill>
                <a:schemeClr val="accent3">
                  <a:lumMod val="25000"/>
                </a:schemeClr>
              </a:solidFill>
              <a:latin typeface="Abadi" panose="020B0604020104020204" pitchFamily="34" charset="0"/>
            </a:endParaRP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80490" y="1552146"/>
            <a:ext cx="10294640" cy="1275735"/>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The scatter plot below shows the relation between the number of flight and the launch site, showing an increase in success rate when the launch in a place increases</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28" name="Picture 4">
            <a:extLst>
              <a:ext uri="{FF2B5EF4-FFF2-40B4-BE49-F238E27FC236}">
                <a16:creationId xmlns:a16="http://schemas.microsoft.com/office/drawing/2014/main" id="{100D2419-20D4-CFDB-D68C-19F9798B22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1634" y="2901475"/>
            <a:ext cx="9714018" cy="31216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05204" y="1466457"/>
            <a:ext cx="9887710" cy="1550426"/>
          </a:xfrm>
          <a:prstGeom prst="rect">
            <a:avLst/>
          </a:prstGeom>
        </p:spPr>
        <p:txBody>
          <a:bodyPr>
            <a:normAutofit/>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scatter</a:t>
            </a:r>
            <a:r>
              <a:rPr lang="es-ES" sz="2200" dirty="0">
                <a:solidFill>
                  <a:schemeClr val="accent3">
                    <a:lumMod val="25000"/>
                  </a:schemeClr>
                </a:solidFill>
                <a:latin typeface="Abadi" panose="020B0604020104020204" pitchFamily="34" charset="0"/>
              </a:rPr>
              <a:t> shows </a:t>
            </a:r>
            <a:r>
              <a:rPr lang="es-ES" sz="2200" dirty="0" err="1">
                <a:solidFill>
                  <a:schemeClr val="accent3">
                    <a:lumMod val="25000"/>
                  </a:schemeClr>
                </a:solidFill>
                <a:latin typeface="Abadi" panose="020B0604020104020204" pitchFamily="34" charset="0"/>
              </a:rPr>
              <a:t>how</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probability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a </a:t>
            </a:r>
            <a:r>
              <a:rPr lang="es-ES" sz="2200" dirty="0" err="1">
                <a:solidFill>
                  <a:schemeClr val="accent3">
                    <a:lumMod val="25000"/>
                  </a:schemeClr>
                </a:solidFill>
                <a:latin typeface="Abadi" panose="020B0604020104020204" pitchFamily="34" charset="0"/>
              </a:rPr>
              <a:t>successful</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increases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when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greater</a:t>
            </a:r>
            <a:r>
              <a:rPr lang="es-ES" sz="2200" dirty="0">
                <a:solidFill>
                  <a:schemeClr val="accent3">
                    <a:lumMod val="25000"/>
                  </a:schemeClr>
                </a:solidFill>
                <a:latin typeface="Abadi" panose="020B0604020104020204" pitchFamily="34" charset="0"/>
              </a:rPr>
              <a:t> tan 7000 kg</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D44E4078-8AA4-9E5C-30EF-FEC8458E0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2890" y="2630039"/>
            <a:ext cx="9790025" cy="3146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0" y="1680475"/>
            <a:ext cx="4952364" cy="4454853"/>
          </a:xfrm>
          <a:prstGeom prst="rect">
            <a:avLst/>
          </a:prstGeom>
        </p:spPr>
        <p:txBody>
          <a:bodyPr>
            <a:normAutofit/>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Bar chart shows </a:t>
            </a:r>
            <a:r>
              <a:rPr lang="es-ES" sz="2200" dirty="0" err="1">
                <a:solidFill>
                  <a:schemeClr val="accent3">
                    <a:lumMod val="25000"/>
                  </a:schemeClr>
                </a:solidFill>
                <a:latin typeface="Abadi" panose="020B0604020104020204" pitchFamily="34" charset="0"/>
              </a:rPr>
              <a:t>some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where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is</a:t>
            </a:r>
            <a:r>
              <a:rPr lang="es-ES" sz="2200" dirty="0">
                <a:solidFill>
                  <a:schemeClr val="accent3">
                    <a:lumMod val="25000"/>
                  </a:schemeClr>
                </a:solidFill>
                <a:latin typeface="Abadi" panose="020B0604020104020204" pitchFamily="34" charset="0"/>
              </a:rPr>
              <a:t> 1, so no </a:t>
            </a:r>
            <a:r>
              <a:rPr lang="es-ES" sz="2200" dirty="0" err="1">
                <a:solidFill>
                  <a:schemeClr val="accent3">
                    <a:lumMod val="25000"/>
                  </a:schemeClr>
                </a:solidFill>
                <a:latin typeface="Abadi" panose="020B0604020104020204" pitchFamily="34" charset="0"/>
              </a:rPr>
              <a:t>failures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on</a:t>
            </a:r>
            <a:r>
              <a:rPr lang="es-ES" sz="2200" dirty="0">
                <a:solidFill>
                  <a:schemeClr val="accent3">
                    <a:lumMod val="25000"/>
                  </a:schemeClr>
                </a:solidFill>
                <a:latin typeface="Abadi" panose="020B0604020104020204" pitchFamily="34" charset="0"/>
              </a:rPr>
              <a:t> ES-L1, GEO, HEO and SSO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a:t>
            </a:r>
          </a:p>
          <a:p>
            <a:pPr>
              <a:lnSpc>
                <a:spcPct val="100000"/>
              </a:lnSpc>
              <a:spcBef>
                <a:spcPts val="1400"/>
              </a:spcBef>
            </a:pPr>
            <a:r>
              <a:rPr lang="es-ES" sz="2200" dirty="0">
                <a:solidFill>
                  <a:schemeClr val="accent3">
                    <a:lumMod val="25000"/>
                  </a:schemeClr>
                </a:solidFill>
                <a:latin typeface="Abadi" panose="020B0604020104020204" pitchFamily="34" charset="0"/>
              </a:rPr>
              <a:t>SO </a:t>
            </a:r>
            <a:r>
              <a:rPr lang="es-ES" sz="2200" dirty="0" err="1">
                <a:solidFill>
                  <a:schemeClr val="accent3">
                    <a:lumMod val="25000"/>
                  </a:schemeClr>
                </a:solidFill>
                <a:latin typeface="Abadi" panose="020B0604020104020204" pitchFamily="34" charset="0"/>
              </a:rPr>
              <a:t>orbit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is</a:t>
            </a:r>
            <a:r>
              <a:rPr lang="es-ES" sz="2200" dirty="0">
                <a:solidFill>
                  <a:schemeClr val="accent3">
                    <a:lumMod val="25000"/>
                  </a:schemeClr>
                </a:solidFill>
                <a:latin typeface="Abadi" panose="020B0604020104020204" pitchFamily="34" charset="0"/>
              </a:rPr>
              <a:t> set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be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worst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launch</a:t>
            </a:r>
            <a:r>
              <a:rPr lang="es-ES" sz="2200" dirty="0">
                <a:solidFill>
                  <a:schemeClr val="accent3">
                    <a:lumMod val="25000"/>
                  </a:schemeClr>
                </a:solidFill>
                <a:latin typeface="Abadi" panose="020B0604020104020204" pitchFamily="34" charset="0"/>
              </a:rPr>
              <a:t> a </a:t>
            </a:r>
            <a:r>
              <a:rPr lang="es-ES" sz="2200" dirty="0" err="1">
                <a:solidFill>
                  <a:schemeClr val="accent3">
                    <a:lumMod val="25000"/>
                  </a:schemeClr>
                </a:solidFill>
                <a:latin typeface="Abadi" panose="020B0604020104020204" pitchFamily="34" charset="0"/>
              </a:rPr>
              <a:t>rocket</a:t>
            </a:r>
            <a:r>
              <a:rPr lang="es-ES" sz="2200" dirty="0">
                <a:solidFill>
                  <a:schemeClr val="accent3">
                    <a:lumMod val="25000"/>
                  </a:schemeClr>
                </a:solidFill>
                <a:latin typeface="Abadi" panose="020B0604020104020204" pitchFamily="34" charset="0"/>
              </a:rPr>
              <a:t>, </a:t>
            </a:r>
            <a:r>
              <a:rPr lang="en-GB" sz="2200" dirty="0">
                <a:solidFill>
                  <a:schemeClr val="accent3">
                    <a:lumMod val="25000"/>
                  </a:schemeClr>
                </a:solidFill>
                <a:latin typeface="Abadi" panose="020B0604020104020204" pitchFamily="34" charset="0"/>
              </a:rPr>
              <a:t>because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highest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failure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1AAB8D46-CFEE-E79B-683F-E0AA4B0D6D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5677" y="1519941"/>
            <a:ext cx="5262295" cy="44548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510239"/>
            <a:ext cx="10832054" cy="1359244"/>
          </a:xfrm>
          <a:prstGeom prst="rect">
            <a:avLst/>
          </a:prstGeom>
        </p:spPr>
        <p:txBody>
          <a:bodyPr>
            <a:normAutofit/>
          </a:bodyPr>
          <a:lstStyle/>
          <a:p>
            <a:pPr>
              <a:lnSpc>
                <a:spcPct val="100000"/>
              </a:lnSpc>
              <a:spcBef>
                <a:spcPts val="1400"/>
              </a:spcBef>
            </a:pPr>
            <a:r>
              <a:rPr lang="en-CA" sz="2200" dirty="0">
                <a:solidFill>
                  <a:schemeClr val="accent3">
                    <a:lumMod val="25000"/>
                  </a:schemeClr>
                </a:solidFill>
                <a:latin typeface="Abadi" panose="020B0604020104020204" pitchFamily="34" charset="0"/>
              </a:rPr>
              <a:t>As mentioned before, there is a high success rate for some orbits, but here we see that those values may be confusing, specially in GEO and HEO orbits, because only 1 launch took place here.</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5124" name="Picture 4">
            <a:extLst>
              <a:ext uri="{FF2B5EF4-FFF2-40B4-BE49-F238E27FC236}">
                <a16:creationId xmlns:a16="http://schemas.microsoft.com/office/drawing/2014/main" id="{7FBE9050-603B-2F0D-0904-613AEA5071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553" y="2771647"/>
            <a:ext cx="9851923" cy="3168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38200" y="1536291"/>
            <a:ext cx="10515600" cy="1885335"/>
          </a:xfrm>
          <a:prstGeom prst="rect">
            <a:avLst/>
          </a:prstGeom>
        </p:spPr>
        <p:txBody>
          <a:bodyPr>
            <a:normAutofit/>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Heavier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payload</a:t>
            </a:r>
            <a:r>
              <a:rPr lang="es-ES" sz="2200" dirty="0">
                <a:solidFill>
                  <a:schemeClr val="accent3">
                    <a:lumMod val="25000"/>
                  </a:schemeClr>
                </a:solidFill>
                <a:latin typeface="Abadi" panose="020B0604020104020204" pitchFamily="34" charset="0"/>
              </a:rPr>
              <a:t> has a positive </a:t>
            </a:r>
            <a:r>
              <a:rPr lang="es-ES" sz="2200" dirty="0" err="1">
                <a:solidFill>
                  <a:schemeClr val="accent3">
                    <a:lumMod val="25000"/>
                  </a:schemeClr>
                </a:solidFill>
                <a:latin typeface="Abadi" panose="020B0604020104020204" pitchFamily="34" charset="0"/>
              </a:rPr>
              <a:t>impact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specially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on</a:t>
            </a:r>
            <a:r>
              <a:rPr lang="es-ES" sz="2200" dirty="0">
                <a:solidFill>
                  <a:schemeClr val="accent3">
                    <a:lumMod val="25000"/>
                  </a:schemeClr>
                </a:solidFill>
                <a:latin typeface="Abadi" panose="020B0604020104020204" pitchFamily="34" charset="0"/>
              </a:rPr>
              <a:t> ISS and PO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while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having</a:t>
            </a:r>
            <a:r>
              <a:rPr lang="es-ES" sz="2200" dirty="0">
                <a:solidFill>
                  <a:schemeClr val="accent3">
                    <a:lumMod val="25000"/>
                  </a:schemeClr>
                </a:solidFill>
                <a:latin typeface="Abadi" panose="020B0604020104020204" pitchFamily="34" charset="0"/>
              </a:rPr>
              <a:t> a negative </a:t>
            </a:r>
            <a:r>
              <a:rPr lang="es-ES" sz="2200" dirty="0" err="1">
                <a:solidFill>
                  <a:schemeClr val="accent3">
                    <a:lumMod val="25000"/>
                  </a:schemeClr>
                </a:solidFill>
                <a:latin typeface="Abadi" panose="020B0604020104020204" pitchFamily="34" charset="0"/>
              </a:rPr>
              <a:t>impact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on</a:t>
            </a:r>
            <a:r>
              <a:rPr lang="es-ES" sz="2200" dirty="0">
                <a:solidFill>
                  <a:schemeClr val="accent3">
                    <a:lumMod val="25000"/>
                  </a:schemeClr>
                </a:solidFill>
                <a:latin typeface="Abadi" panose="020B0604020104020204" pitchFamily="34" charset="0"/>
              </a:rPr>
              <a:t> MEO and VLEO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Some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orbits</a:t>
            </a:r>
            <a:r>
              <a:rPr lang="es-ES" sz="2200" dirty="0">
                <a:solidFill>
                  <a:schemeClr val="accent3">
                    <a:lumMod val="25000"/>
                  </a:schemeClr>
                </a:solidFill>
                <a:latin typeface="Abadi" panose="020B0604020104020204" pitchFamily="34" charset="0"/>
              </a:rPr>
              <a:t> are </a:t>
            </a:r>
            <a:r>
              <a:rPr lang="es-ES" sz="2200" dirty="0" err="1">
                <a:solidFill>
                  <a:schemeClr val="accent3">
                    <a:lumMod val="25000"/>
                  </a:schemeClr>
                </a:solidFill>
                <a:latin typeface="Abadi" panose="020B0604020104020204" pitchFamily="34" charset="0"/>
              </a:rPr>
              <a:t>seem</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need</a:t>
            </a:r>
            <a:r>
              <a:rPr lang="es-ES" sz="2200" dirty="0">
                <a:solidFill>
                  <a:schemeClr val="accent3">
                    <a:lumMod val="25000"/>
                  </a:schemeClr>
                </a:solidFill>
                <a:latin typeface="Abadi" panose="020B0604020104020204" pitchFamily="34" charset="0"/>
              </a:rPr>
              <a:t> more </a:t>
            </a:r>
            <a:r>
              <a:rPr lang="es-ES" sz="2200" dirty="0" err="1">
                <a:solidFill>
                  <a:schemeClr val="accent3">
                    <a:lumMod val="25000"/>
                  </a:schemeClr>
                </a:solidFill>
                <a:latin typeface="Abadi" panose="020B0604020104020204" pitchFamily="34" charset="0"/>
              </a:rPr>
              <a:t>values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to</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make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certain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conclusions</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8" name="Picture 4">
            <a:extLst>
              <a:ext uri="{FF2B5EF4-FFF2-40B4-BE49-F238E27FC236}">
                <a16:creationId xmlns:a16="http://schemas.microsoft.com/office/drawing/2014/main" id="{C7246EDA-AC45-61EE-3F75-05BBC269B1E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212" y="2779317"/>
            <a:ext cx="9794781" cy="315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r>
              <a:rPr lang="es-ES" sz="2200" dirty="0" err="1">
                <a:solidFill>
                  <a:schemeClr val="accent3">
                    <a:lumMod val="25000"/>
                  </a:schemeClr>
                </a:solidFill>
                <a:latin typeface="Abadi" panose="020B0604020104020204" pitchFamily="34" charset="0"/>
              </a:rPr>
              <a:t>This</a:t>
            </a:r>
            <a:r>
              <a:rPr lang="es-ES" sz="2200" dirty="0">
                <a:solidFill>
                  <a:schemeClr val="accent3">
                    <a:lumMod val="25000"/>
                  </a:schemeClr>
                </a:solidFill>
                <a:latin typeface="Abadi" panose="020B0604020104020204" pitchFamily="34" charset="0"/>
              </a:rPr>
              <a:t> line chart shows a </a:t>
            </a:r>
            <a:r>
              <a:rPr lang="es-ES" sz="2200" dirty="0" err="1">
                <a:solidFill>
                  <a:schemeClr val="accent3">
                    <a:lumMod val="25000"/>
                  </a:schemeClr>
                </a:solidFill>
                <a:latin typeface="Abadi" panose="020B0604020104020204" pitchFamily="34" charset="0"/>
              </a:rPr>
              <a:t>clear</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impact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on</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space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race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from</a:t>
            </a:r>
            <a:r>
              <a:rPr lang="es-ES" sz="2200" dirty="0">
                <a:solidFill>
                  <a:schemeClr val="accent3">
                    <a:lumMod val="25000"/>
                  </a:schemeClr>
                </a:solidFill>
                <a:latin typeface="Abadi" panose="020B0604020104020204" pitchFamily="34" charset="0"/>
              </a:rPr>
              <a:t> 2013, </a:t>
            </a:r>
            <a:r>
              <a:rPr lang="es-ES" sz="2200" dirty="0" err="1">
                <a:solidFill>
                  <a:schemeClr val="accent3">
                    <a:lumMod val="25000"/>
                  </a:schemeClr>
                </a:solidFill>
                <a:latin typeface="Abadi" panose="020B0604020104020204" pitchFamily="34" charset="0"/>
              </a:rPr>
              <a:t>maintaining</a:t>
            </a:r>
            <a:r>
              <a:rPr lang="es-ES" sz="2200" dirty="0">
                <a:solidFill>
                  <a:schemeClr val="accent3">
                    <a:lumMod val="25000"/>
                  </a:schemeClr>
                </a:solidFill>
                <a:latin typeface="Abadi" panose="020B0604020104020204" pitchFamily="34" charset="0"/>
              </a:rPr>
              <a:t> a constan </a:t>
            </a:r>
            <a:r>
              <a:rPr lang="es-ES" sz="2200" dirty="0" err="1">
                <a:solidFill>
                  <a:schemeClr val="accent3">
                    <a:lumMod val="25000"/>
                  </a:schemeClr>
                </a:solidFill>
                <a:latin typeface="Abadi" panose="020B0604020104020204" pitchFamily="34" charset="0"/>
              </a:rPr>
              <a:t>increase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of</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success</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except</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between</a:t>
            </a:r>
            <a:r>
              <a:rPr lang="es-ES" sz="2200" dirty="0">
                <a:solidFill>
                  <a:schemeClr val="accent3">
                    <a:lumMod val="25000"/>
                  </a:schemeClr>
                </a:solidFill>
                <a:latin typeface="Abadi" panose="020B0604020104020204" pitchFamily="34" charset="0"/>
              </a:rPr>
              <a:t> 2017 and 2018, </a:t>
            </a:r>
            <a:r>
              <a:rPr lang="es-ES" sz="2200" dirty="0" err="1">
                <a:solidFill>
                  <a:schemeClr val="accent3">
                    <a:lumMod val="25000"/>
                  </a:schemeClr>
                </a:solidFill>
                <a:latin typeface="Abadi" panose="020B0604020104020204" pitchFamily="34" charset="0"/>
              </a:rPr>
              <a:t>the</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rate</a:t>
            </a:r>
            <a:r>
              <a:rPr lang="es-ES" sz="2200" dirty="0">
                <a:solidFill>
                  <a:schemeClr val="accent3">
                    <a:lumMod val="25000"/>
                  </a:schemeClr>
                </a:solidFill>
                <a:latin typeface="Abadi" panose="020B0604020104020204" pitchFamily="34" charset="0"/>
              </a:rPr>
              <a:t> has </a:t>
            </a:r>
            <a:r>
              <a:rPr lang="es-ES" sz="2200" dirty="0" err="1">
                <a:solidFill>
                  <a:schemeClr val="accent3">
                    <a:lumMod val="25000"/>
                  </a:schemeClr>
                </a:solidFill>
                <a:latin typeface="Abadi" panose="020B0604020104020204" pitchFamily="34" charset="0"/>
              </a:rPr>
              <a:t>only</a:t>
            </a:r>
            <a:r>
              <a:rPr lang="es-ES" sz="2200" dirty="0">
                <a:solidFill>
                  <a:schemeClr val="accent3">
                    <a:lumMod val="25000"/>
                  </a:schemeClr>
                </a:solidFill>
                <a:latin typeface="Abadi" panose="020B0604020104020204" pitchFamily="34" charset="0"/>
              </a:rPr>
              <a:t> </a:t>
            </a:r>
            <a:r>
              <a:rPr lang="es-ES" sz="2200" dirty="0" err="1">
                <a:solidFill>
                  <a:schemeClr val="accent3">
                    <a:lumMod val="25000"/>
                  </a:schemeClr>
                </a:solidFill>
                <a:latin typeface="Abadi" panose="020B0604020104020204" pitchFamily="34" charset="0"/>
              </a:rPr>
              <a:t>increased</a:t>
            </a:r>
            <a:r>
              <a:rPr lang="es-ES" sz="2200">
                <a:solidFill>
                  <a:schemeClr val="accent3">
                    <a:lumMod val="25000"/>
                  </a:schemeClr>
                </a:solidFill>
                <a:latin typeface="Abadi" panose="020B0604020104020204" pitchFamily="34" charset="0"/>
              </a:rPr>
              <a:t>.</a:t>
            </a: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B68EF790-A4BE-E696-E2AD-076B1F78D9E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4936" y="1547470"/>
            <a:ext cx="5400675"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073242"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used the key word </a:t>
            </a:r>
            <a:r>
              <a:rPr lang="en-US" sz="2200" b="1" dirty="0">
                <a:solidFill>
                  <a:schemeClr val="accent3">
                    <a:lumMod val="25000"/>
                  </a:schemeClr>
                </a:solidFill>
                <a:latin typeface="Abadi" panose="020B0604020104020204" pitchFamily="34" charset="0"/>
              </a:rPr>
              <a:t>DISTINCT</a:t>
            </a:r>
            <a:r>
              <a:rPr lang="en-US" sz="2200" dirty="0">
                <a:solidFill>
                  <a:schemeClr val="accent3">
                    <a:lumMod val="25000"/>
                  </a:schemeClr>
                </a:solidFill>
                <a:latin typeface="Abadi" panose="020B0604020104020204" pitchFamily="34" charset="0"/>
              </a:rPr>
              <a:t> to show unique launch sites</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D0BC4249-E713-742F-84CB-CACA82E12B9C}"/>
              </a:ext>
            </a:extLst>
          </p:cNvPr>
          <p:cNvPicPr>
            <a:picLocks noChangeAspect="1"/>
          </p:cNvPicPr>
          <p:nvPr/>
        </p:nvPicPr>
        <p:blipFill>
          <a:blip r:embed="rId3"/>
          <a:stretch>
            <a:fillRect/>
          </a:stretch>
        </p:blipFill>
        <p:spPr>
          <a:xfrm>
            <a:off x="8541487" y="1756799"/>
            <a:ext cx="1743055" cy="2743168"/>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10515601" cy="1172115"/>
          </a:xfrm>
          <a:prstGeom prst="rect">
            <a:avLst/>
          </a:prstGeom>
        </p:spPr>
        <p:txBody>
          <a:bodyPr>
            <a:normAutofit fontScale="92500"/>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obtain this query, we added the key </a:t>
            </a:r>
            <a:r>
              <a:rPr lang="en-US" sz="2200" b="1" dirty="0">
                <a:solidFill>
                  <a:schemeClr val="accent3">
                    <a:lumMod val="25000"/>
                  </a:schemeClr>
                </a:solidFill>
                <a:latin typeface="Abadi" panose="020B0604020104020204" pitchFamily="34" charset="0"/>
              </a:rPr>
              <a:t>LIKE</a:t>
            </a:r>
            <a:r>
              <a:rPr lang="en-US" sz="2200" dirty="0">
                <a:solidFill>
                  <a:schemeClr val="accent3">
                    <a:lumMod val="25000"/>
                  </a:schemeClr>
                </a:solidFill>
                <a:latin typeface="Abadi" panose="020B0604020104020204" pitchFamily="34" charset="0"/>
              </a:rPr>
              <a:t> in clause </a:t>
            </a:r>
            <a:r>
              <a:rPr lang="en-US" sz="2200" b="1" dirty="0">
                <a:solidFill>
                  <a:schemeClr val="accent3">
                    <a:lumMod val="25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to search for an incomplete name. Because we knew the begin was ‘CCA’ the </a:t>
            </a:r>
            <a:r>
              <a:rPr lang="en-US" sz="2200" b="1" dirty="0">
                <a:solidFill>
                  <a:schemeClr val="accent3">
                    <a:lumMod val="25000"/>
                  </a:schemeClr>
                </a:solidFill>
                <a:latin typeface="Abadi" panose="020B0604020104020204" pitchFamily="34" charset="0"/>
              </a:rPr>
              <a:t>%</a:t>
            </a:r>
            <a:r>
              <a:rPr lang="en-US" sz="2200" dirty="0">
                <a:solidFill>
                  <a:schemeClr val="accent3">
                    <a:lumMod val="25000"/>
                  </a:schemeClr>
                </a:solidFill>
                <a:latin typeface="Abadi" panose="020B0604020104020204" pitchFamily="34" charset="0"/>
              </a:rPr>
              <a:t> symbol was needed (CCA%) to search for the correct Launch sites. After the query was limited with </a:t>
            </a:r>
            <a:r>
              <a:rPr lang="en-US" sz="2200" b="1" dirty="0">
                <a:solidFill>
                  <a:schemeClr val="accent3">
                    <a:lumMod val="25000"/>
                  </a:schemeClr>
                </a:solidFill>
                <a:latin typeface="Abadi" panose="020B0604020104020204" pitchFamily="34" charset="0"/>
              </a:rPr>
              <a:t>LIMIT</a:t>
            </a:r>
            <a:r>
              <a:rPr lang="en-US" sz="2200" dirty="0">
                <a:solidFill>
                  <a:schemeClr val="accent3">
                    <a:lumMod val="25000"/>
                  </a:schemeClr>
                </a:solidFill>
                <a:latin typeface="Abadi" panose="020B0604020104020204" pitchFamily="34" charset="0"/>
              </a:rPr>
              <a:t> clause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7F0BE6E8-80C2-794F-F3EE-E537439BA255}"/>
              </a:ext>
            </a:extLst>
          </p:cNvPr>
          <p:cNvPicPr>
            <a:picLocks noChangeAspect="1"/>
          </p:cNvPicPr>
          <p:nvPr/>
        </p:nvPicPr>
        <p:blipFill>
          <a:blip r:embed="rId3"/>
          <a:stretch>
            <a:fillRect/>
          </a:stretch>
        </p:blipFill>
        <p:spPr>
          <a:xfrm>
            <a:off x="906330" y="2997740"/>
            <a:ext cx="10379339" cy="2651990"/>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To calculate the total payload Mass in kg we used function </a:t>
            </a:r>
            <a:r>
              <a:rPr lang="en-US" sz="2200" b="1" dirty="0">
                <a:solidFill>
                  <a:schemeClr val="accent3">
                    <a:lumMod val="25000"/>
                  </a:schemeClr>
                </a:solidFill>
                <a:latin typeface="Abadi" panose="020B0604020104020204" pitchFamily="34" charset="0"/>
              </a:rPr>
              <a:t>SUM</a:t>
            </a:r>
            <a:r>
              <a:rPr lang="en-US" sz="2200" dirty="0">
                <a:solidFill>
                  <a:schemeClr val="accent3">
                    <a:lumMod val="25000"/>
                  </a:schemeClr>
                </a:solidFill>
                <a:latin typeface="Abadi" panose="020B0604020104020204" pitchFamily="34" charset="0"/>
              </a:rPr>
              <a:t> for this variable, then we specified in clause </a:t>
            </a:r>
            <a:r>
              <a:rPr lang="en-US" sz="2200" b="1" dirty="0">
                <a:solidFill>
                  <a:schemeClr val="accent3">
                    <a:lumMod val="25000"/>
                  </a:schemeClr>
                </a:solidFill>
                <a:latin typeface="Abadi" panose="020B0604020104020204" pitchFamily="34" charset="0"/>
              </a:rPr>
              <a:t>WHERE</a:t>
            </a:r>
            <a:r>
              <a:rPr lang="en-US" sz="2200" dirty="0">
                <a:solidFill>
                  <a:schemeClr val="accent3">
                    <a:lumMod val="25000"/>
                  </a:schemeClr>
                </a:solidFill>
                <a:latin typeface="Abadi" panose="020B0604020104020204" pitchFamily="34" charset="0"/>
              </a:rPr>
              <a:t> the customer options (NASA CRS, in this case):</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0A2324B6-38F2-FB8B-09E6-3381D3735BCB}"/>
              </a:ext>
            </a:extLst>
          </p:cNvPr>
          <p:cNvPicPr>
            <a:picLocks noChangeAspect="1"/>
          </p:cNvPicPr>
          <p:nvPr/>
        </p:nvPicPr>
        <p:blipFill>
          <a:blip r:embed="rId3"/>
          <a:stretch>
            <a:fillRect/>
          </a:stretch>
        </p:blipFill>
        <p:spPr>
          <a:xfrm>
            <a:off x="4477376" y="3154655"/>
            <a:ext cx="2340040" cy="92573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Same operation than we did on the last query, but changing the function to use (</a:t>
            </a:r>
            <a:r>
              <a:rPr lang="en-US" sz="2200" b="1" dirty="0">
                <a:solidFill>
                  <a:schemeClr val="accent3">
                    <a:lumMod val="25000"/>
                  </a:schemeClr>
                </a:solidFill>
                <a:latin typeface="Abadi" panose="020B0604020104020204" pitchFamily="34" charset="0"/>
              </a:rPr>
              <a:t>AVG</a:t>
            </a:r>
            <a:r>
              <a:rPr lang="en-US" sz="2200" dirty="0">
                <a:solidFill>
                  <a:schemeClr val="accent3">
                    <a:lumMod val="25000"/>
                  </a:schemeClr>
                </a:solidFill>
                <a:latin typeface="Abadi" panose="020B0604020104020204" pitchFamily="34" charset="0"/>
              </a:rPr>
              <a:t> to perform average) and we selected where </a:t>
            </a:r>
            <a:r>
              <a:rPr lang="en-US" sz="2200" dirty="0" err="1">
                <a:solidFill>
                  <a:schemeClr val="accent3">
                    <a:lumMod val="25000"/>
                  </a:schemeClr>
                </a:solidFill>
                <a:latin typeface="Abadi" panose="020B0604020104020204" pitchFamily="34" charset="0"/>
              </a:rPr>
              <a:t>Booster_Version</a:t>
            </a:r>
            <a:r>
              <a:rPr lang="en-US" sz="2200" dirty="0">
                <a:solidFill>
                  <a:schemeClr val="accent3">
                    <a:lumMod val="25000"/>
                  </a:schemeClr>
                </a:solidFill>
                <a:latin typeface="Abadi" panose="020B0604020104020204" pitchFamily="34" charset="0"/>
              </a:rPr>
              <a:t> was equal to Falcon 9 V1.1 model:</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A78C786-CDAB-FEB7-A564-1C01AAAFF781}"/>
              </a:ext>
            </a:extLst>
          </p:cNvPr>
          <p:cNvPicPr>
            <a:picLocks noChangeAspect="1"/>
          </p:cNvPicPr>
          <p:nvPr/>
        </p:nvPicPr>
        <p:blipFill>
          <a:blip r:embed="rId3"/>
          <a:stretch>
            <a:fillRect/>
          </a:stretch>
        </p:blipFill>
        <p:spPr>
          <a:xfrm>
            <a:off x="4811198" y="3223481"/>
            <a:ext cx="2569603" cy="91589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This query was performed with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attribute on clause </a:t>
            </a:r>
            <a:r>
              <a:rPr lang="en-US" sz="2200" b="1" dirty="0">
                <a:solidFill>
                  <a:schemeClr val="accent3">
                    <a:lumMod val="25000"/>
                  </a:schemeClr>
                </a:solidFill>
                <a:latin typeface="Abadi"/>
              </a:rPr>
              <a:t>WHERE</a:t>
            </a:r>
            <a:r>
              <a:rPr lang="en-US" sz="2200" dirty="0">
                <a:solidFill>
                  <a:schemeClr val="accent3">
                    <a:lumMod val="25000"/>
                  </a:schemeClr>
                </a:solidFill>
                <a:latin typeface="Abadi"/>
              </a:rPr>
              <a:t>. First, we filtered the mission outcomes that where successful, after that the landing outcome feature had to include the words ‘ground Pad’ (encapsuled in </a:t>
            </a:r>
            <a:r>
              <a:rPr lang="en-US" sz="2200" b="1" dirty="0">
                <a:solidFill>
                  <a:schemeClr val="accent3">
                    <a:lumMod val="25000"/>
                  </a:schemeClr>
                </a:solidFill>
                <a:latin typeface="Abadi"/>
              </a:rPr>
              <a:t>%</a:t>
            </a:r>
            <a:r>
              <a:rPr lang="en-US" sz="2200" dirty="0">
                <a:solidFill>
                  <a:schemeClr val="accent3">
                    <a:lumMod val="25000"/>
                  </a:schemeClr>
                </a:solidFill>
                <a:latin typeface="Abadi"/>
              </a:rPr>
              <a:t> symbol and using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clause):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A15A6159-7904-DBC8-D43E-F81F05E816C9}"/>
              </a:ext>
            </a:extLst>
          </p:cNvPr>
          <p:cNvPicPr>
            <a:picLocks noChangeAspect="1"/>
          </p:cNvPicPr>
          <p:nvPr/>
        </p:nvPicPr>
        <p:blipFill>
          <a:blip r:embed="rId3"/>
          <a:stretch>
            <a:fillRect/>
          </a:stretch>
        </p:blipFill>
        <p:spPr>
          <a:xfrm>
            <a:off x="4481572" y="3619918"/>
            <a:ext cx="3228856" cy="861941"/>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Again, we used the clauses </a:t>
            </a:r>
            <a:r>
              <a:rPr lang="en-US" sz="2200" b="1" dirty="0">
                <a:solidFill>
                  <a:schemeClr val="accent3">
                    <a:lumMod val="25000"/>
                  </a:schemeClr>
                </a:solidFill>
                <a:latin typeface="Abadi"/>
              </a:rPr>
              <a:t>AND</a:t>
            </a:r>
            <a:r>
              <a:rPr lang="en-US" sz="2200" dirty="0">
                <a:solidFill>
                  <a:schemeClr val="accent3">
                    <a:lumMod val="25000"/>
                  </a:schemeClr>
                </a:solidFill>
                <a:latin typeface="Abadi"/>
              </a:rPr>
              <a:t>, </a:t>
            </a:r>
            <a:r>
              <a:rPr lang="en-US" sz="2200" b="1" dirty="0">
                <a:solidFill>
                  <a:schemeClr val="accent3">
                    <a:lumMod val="25000"/>
                  </a:schemeClr>
                </a:solidFill>
                <a:latin typeface="Abadi"/>
              </a:rPr>
              <a:t>LIKE</a:t>
            </a:r>
            <a:r>
              <a:rPr lang="en-US" sz="2200" dirty="0">
                <a:solidFill>
                  <a:schemeClr val="accent3">
                    <a:lumMod val="25000"/>
                  </a:schemeClr>
                </a:solidFill>
                <a:latin typeface="Abadi"/>
              </a:rPr>
              <a:t> to determine which boosters have succeeded in drone ship. Inequity symbols (</a:t>
            </a:r>
            <a:r>
              <a:rPr lang="en-US" sz="2200" b="1" dirty="0">
                <a:solidFill>
                  <a:schemeClr val="accent3">
                    <a:lumMod val="25000"/>
                  </a:schemeClr>
                </a:solidFill>
                <a:latin typeface="Abadi"/>
              </a:rPr>
              <a:t>&lt;</a:t>
            </a:r>
            <a:r>
              <a:rPr lang="en-US" sz="2200" dirty="0">
                <a:solidFill>
                  <a:schemeClr val="accent3">
                    <a:lumMod val="25000"/>
                  </a:schemeClr>
                </a:solidFill>
                <a:latin typeface="Abadi"/>
              </a:rPr>
              <a:t>,</a:t>
            </a:r>
            <a:r>
              <a:rPr lang="en-US" sz="2200" b="1" dirty="0">
                <a:solidFill>
                  <a:schemeClr val="accent3">
                    <a:lumMod val="25000"/>
                  </a:schemeClr>
                </a:solidFill>
                <a:latin typeface="Abadi"/>
              </a:rPr>
              <a:t>&gt;</a:t>
            </a:r>
            <a:r>
              <a:rPr lang="en-US" sz="2200" dirty="0">
                <a:solidFill>
                  <a:schemeClr val="accent3">
                    <a:lumMod val="25000"/>
                  </a:schemeClr>
                </a:solidFill>
                <a:latin typeface="Abadi"/>
              </a:rPr>
              <a:t>) were used to determine the range for the payload mass: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515DC28C-1FB6-6719-BDD7-93F2B7E6FC45}"/>
              </a:ext>
            </a:extLst>
          </p:cNvPr>
          <p:cNvPicPr>
            <a:picLocks noChangeAspect="1"/>
          </p:cNvPicPr>
          <p:nvPr/>
        </p:nvPicPr>
        <p:blipFill>
          <a:blip r:embed="rId3"/>
          <a:stretch>
            <a:fillRect/>
          </a:stretch>
        </p:blipFill>
        <p:spPr>
          <a:xfrm>
            <a:off x="5221273" y="3253110"/>
            <a:ext cx="1602314" cy="244860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only needed to use the function COUNT on the mission outcome feature. All the outcomes were grouped with GROUP BY clause for the same feature: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D168C51-C591-BF1E-92F3-6C6322071387}"/>
              </a:ext>
            </a:extLst>
          </p:cNvPr>
          <p:cNvPicPr>
            <a:picLocks noChangeAspect="1"/>
          </p:cNvPicPr>
          <p:nvPr/>
        </p:nvPicPr>
        <p:blipFill>
          <a:blip r:embed="rId3"/>
          <a:stretch>
            <a:fillRect/>
          </a:stretch>
        </p:blipFill>
        <p:spPr>
          <a:xfrm>
            <a:off x="4139652" y="3071655"/>
            <a:ext cx="3912695" cy="215910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06584"/>
            <a:ext cx="9591110" cy="4920628"/>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lnSpc>
                <a:spcPct val="100000"/>
              </a:lnSpc>
              <a:spcBef>
                <a:spcPts val="1400"/>
              </a:spcBef>
            </a:pPr>
            <a:r>
              <a:rPr lang="en-US" sz="2400" i="1" dirty="0">
                <a:solidFill>
                  <a:schemeClr val="accent3">
                    <a:lumMod val="25000"/>
                  </a:schemeClr>
                </a:solidFill>
                <a:latin typeface="Abadi" panose="020B0604020104020204" pitchFamily="34" charset="0"/>
              </a:rPr>
              <a:t>Summary of methodologies</a:t>
            </a:r>
          </a:p>
          <a:p>
            <a:pPr lvl="1" algn="just">
              <a:lnSpc>
                <a:spcPct val="100000"/>
              </a:lnSpc>
              <a:spcBef>
                <a:spcPts val="1400"/>
              </a:spcBef>
            </a:pPr>
            <a:r>
              <a:rPr lang="en-US" sz="1800" b="1" dirty="0">
                <a:solidFill>
                  <a:srgbClr val="1C7DDB"/>
                </a:solidFill>
                <a:latin typeface="Abadi" panose="020B0604020104020204" pitchFamily="34" charset="0"/>
              </a:rPr>
              <a:t>Data Collecting </a:t>
            </a:r>
            <a:r>
              <a:rPr lang="en-US" sz="1800" dirty="0">
                <a:solidFill>
                  <a:srgbClr val="1C7DDB"/>
                </a:solidFill>
                <a:latin typeface="Abadi" panose="020B0604020104020204" pitchFamily="34" charset="0"/>
              </a:rPr>
              <a:t>using </a:t>
            </a:r>
            <a:r>
              <a:rPr lang="en-US" sz="1800" u="sng" dirty="0">
                <a:solidFill>
                  <a:srgbClr val="1C7DDB"/>
                </a:solidFill>
                <a:latin typeface="Abadi" panose="020B0604020104020204" pitchFamily="34" charset="0"/>
              </a:rPr>
              <a:t>SpaceX REST API</a:t>
            </a:r>
            <a:r>
              <a:rPr lang="en-US" sz="1800" dirty="0">
                <a:solidFill>
                  <a:srgbClr val="1C7DDB"/>
                </a:solidFill>
                <a:latin typeface="Abadi" panose="020B0604020104020204" pitchFamily="34" charset="0"/>
              </a:rPr>
              <a:t> and </a:t>
            </a:r>
            <a:r>
              <a:rPr lang="en-US" sz="1800" u="sng" dirty="0">
                <a:solidFill>
                  <a:srgbClr val="1C7DDB"/>
                </a:solidFill>
                <a:latin typeface="Abadi" panose="020B0604020104020204" pitchFamily="34" charset="0"/>
              </a:rPr>
              <a:t>Web scraping</a:t>
            </a:r>
            <a:r>
              <a:rPr lang="en-US" sz="1800" dirty="0">
                <a:solidFill>
                  <a:srgbClr val="1C7DDB"/>
                </a:solidFill>
                <a:latin typeface="Abadi" panose="020B0604020104020204" pitchFamily="34" charset="0"/>
              </a:rPr>
              <a:t> techniques</a:t>
            </a:r>
            <a:endParaRPr lang="en-US" sz="1200" dirty="0">
              <a:solidFill>
                <a:srgbClr val="1C7DDB"/>
              </a:solidFill>
              <a:latin typeface="Abadi" panose="020B0604020104020204" pitchFamily="34" charset="0"/>
            </a:endParaRPr>
          </a:p>
          <a:p>
            <a:pPr lvl="1" algn="just">
              <a:lnSpc>
                <a:spcPct val="100000"/>
              </a:lnSpc>
              <a:spcBef>
                <a:spcPts val="1400"/>
              </a:spcBef>
            </a:pPr>
            <a:r>
              <a:rPr lang="en-US" sz="1800" b="1" dirty="0">
                <a:solidFill>
                  <a:srgbClr val="1C7DDB"/>
                </a:solidFill>
                <a:latin typeface="Abadi" panose="020B0604020104020204" pitchFamily="34" charset="0"/>
              </a:rPr>
              <a:t>Data Wrangling </a:t>
            </a:r>
            <a:r>
              <a:rPr lang="en-US" sz="1800" dirty="0">
                <a:solidFill>
                  <a:srgbClr val="1C7DDB"/>
                </a:solidFill>
                <a:latin typeface="Abadi" panose="020B0604020104020204" pitchFamily="34" charset="0"/>
              </a:rPr>
              <a:t>to filter, deal with </a:t>
            </a:r>
            <a:r>
              <a:rPr lang="en-US" sz="1800" u="sng" dirty="0">
                <a:solidFill>
                  <a:srgbClr val="1C7DDB"/>
                </a:solidFill>
                <a:latin typeface="Abadi" panose="020B0604020104020204" pitchFamily="34" charset="0"/>
              </a:rPr>
              <a:t>missing values</a:t>
            </a:r>
            <a:r>
              <a:rPr lang="en-US" sz="1800" dirty="0">
                <a:solidFill>
                  <a:srgbClr val="1C7DDB"/>
                </a:solidFill>
                <a:latin typeface="Abadi" panose="020B0604020104020204" pitchFamily="34" charset="0"/>
              </a:rPr>
              <a:t> and preparing for </a:t>
            </a:r>
            <a:r>
              <a:rPr lang="en-US" sz="1800" u="sng" dirty="0">
                <a:solidFill>
                  <a:srgbClr val="1C7DDB"/>
                </a:solidFill>
                <a:latin typeface="Abadi" panose="020B0604020104020204" pitchFamily="34" charset="0"/>
              </a:rPr>
              <a:t>binary classification</a:t>
            </a:r>
          </a:p>
          <a:p>
            <a:pPr lvl="1" algn="just">
              <a:lnSpc>
                <a:spcPct val="100000"/>
              </a:lnSpc>
              <a:spcBef>
                <a:spcPts val="1400"/>
              </a:spcBef>
            </a:pPr>
            <a:r>
              <a:rPr lang="en-US" sz="1800" b="1" dirty="0">
                <a:solidFill>
                  <a:srgbClr val="1C7DDB"/>
                </a:solidFill>
                <a:latin typeface="Abadi" panose="020B0604020104020204" pitchFamily="34" charset="0"/>
              </a:rPr>
              <a:t>Exploratory Data Analysis</a:t>
            </a:r>
            <a:r>
              <a:rPr lang="en-US" sz="1800" dirty="0">
                <a:solidFill>
                  <a:srgbClr val="1C7DDB"/>
                </a:solidFill>
                <a:latin typeface="Abadi" panose="020B0604020104020204" pitchFamily="34" charset="0"/>
              </a:rPr>
              <a:t> with SQL for basic insights and visual graphic techniques.</a:t>
            </a:r>
          </a:p>
          <a:p>
            <a:pPr lvl="1" algn="just">
              <a:lnSpc>
                <a:spcPct val="100000"/>
              </a:lnSpc>
              <a:spcBef>
                <a:spcPts val="1400"/>
              </a:spcBef>
            </a:pPr>
            <a:r>
              <a:rPr lang="en-US" sz="1800" b="1" dirty="0">
                <a:solidFill>
                  <a:srgbClr val="1C7DDB"/>
                </a:solidFill>
                <a:latin typeface="Abadi" panose="020B0604020104020204" pitchFamily="34" charset="0"/>
              </a:rPr>
              <a:t>Interactive visual insights</a:t>
            </a:r>
            <a:r>
              <a:rPr lang="en-US" sz="1800" dirty="0">
                <a:solidFill>
                  <a:srgbClr val="1C7DDB"/>
                </a:solidFill>
                <a:latin typeface="Abadi" panose="020B0604020104020204" pitchFamily="34" charset="0"/>
              </a:rPr>
              <a:t> using </a:t>
            </a:r>
            <a:r>
              <a:rPr lang="en-US" sz="1800" u="sng" dirty="0">
                <a:solidFill>
                  <a:srgbClr val="1C7DDB"/>
                </a:solidFill>
                <a:latin typeface="Abadi" panose="020B0604020104020204" pitchFamily="34" charset="0"/>
              </a:rPr>
              <a:t>Folium</a:t>
            </a:r>
            <a:r>
              <a:rPr lang="en-US" sz="1800" dirty="0">
                <a:solidFill>
                  <a:srgbClr val="1C7DDB"/>
                </a:solidFill>
                <a:latin typeface="Abadi" panose="020B0604020104020204" pitchFamily="34" charset="0"/>
              </a:rPr>
              <a:t> and </a:t>
            </a:r>
            <a:r>
              <a:rPr lang="en-US" sz="1800" u="sng" dirty="0">
                <a:solidFill>
                  <a:srgbClr val="1C7DDB"/>
                </a:solidFill>
                <a:latin typeface="Abadi" panose="020B0604020104020204" pitchFamily="34" charset="0"/>
              </a:rPr>
              <a:t>Dashboards</a:t>
            </a:r>
            <a:r>
              <a:rPr lang="en-US" sz="1800" dirty="0">
                <a:solidFill>
                  <a:srgbClr val="1C7DDB"/>
                </a:solidFill>
                <a:latin typeface="Abadi" panose="020B0604020104020204" pitchFamily="34" charset="0"/>
              </a:rPr>
              <a:t>.</a:t>
            </a:r>
          </a:p>
          <a:p>
            <a:pPr lvl="1" algn="just">
              <a:lnSpc>
                <a:spcPct val="100000"/>
              </a:lnSpc>
              <a:spcBef>
                <a:spcPts val="1400"/>
              </a:spcBef>
            </a:pPr>
            <a:r>
              <a:rPr lang="en-US" sz="1800" b="1" dirty="0">
                <a:solidFill>
                  <a:srgbClr val="1C7DDB"/>
                </a:solidFill>
                <a:latin typeface="Abadi" panose="020B0604020104020204" pitchFamily="34" charset="0"/>
              </a:rPr>
              <a:t>Machine Learning Modelling </a:t>
            </a:r>
            <a:r>
              <a:rPr lang="en-US" sz="1800" dirty="0">
                <a:solidFill>
                  <a:srgbClr val="1C7DDB"/>
                </a:solidFill>
                <a:latin typeface="Abadi" panose="020B0604020104020204" pitchFamily="34" charset="0"/>
              </a:rPr>
              <a:t>to predict landing outcomes with </a:t>
            </a:r>
            <a:r>
              <a:rPr lang="en-US" sz="1800" u="sng" dirty="0">
                <a:solidFill>
                  <a:srgbClr val="1C7DDB"/>
                </a:solidFill>
                <a:latin typeface="Abadi" panose="020B0604020104020204" pitchFamily="34" charset="0"/>
              </a:rPr>
              <a:t>Logistic regression</a:t>
            </a:r>
            <a:r>
              <a:rPr lang="en-US" sz="1800" dirty="0">
                <a:solidFill>
                  <a:srgbClr val="1C7DDB"/>
                </a:solidFill>
                <a:latin typeface="Abadi" panose="020B0604020104020204" pitchFamily="34" charset="0"/>
              </a:rPr>
              <a:t>, </a:t>
            </a:r>
            <a:r>
              <a:rPr lang="en-US" sz="1800" u="sng" dirty="0">
                <a:solidFill>
                  <a:srgbClr val="1C7DDB"/>
                </a:solidFill>
                <a:latin typeface="Abadi" panose="020B0604020104020204" pitchFamily="34" charset="0"/>
              </a:rPr>
              <a:t>Decision Tree classification</a:t>
            </a:r>
            <a:r>
              <a:rPr lang="en-US" sz="1800" dirty="0">
                <a:solidFill>
                  <a:srgbClr val="1C7DDB"/>
                </a:solidFill>
                <a:latin typeface="Abadi" panose="020B0604020104020204" pitchFamily="34" charset="0"/>
              </a:rPr>
              <a:t>, </a:t>
            </a:r>
            <a:r>
              <a:rPr lang="en-US" sz="1800" u="sng" dirty="0">
                <a:solidFill>
                  <a:srgbClr val="1C7DDB"/>
                </a:solidFill>
                <a:latin typeface="Abadi" panose="020B0604020104020204" pitchFamily="34" charset="0"/>
              </a:rPr>
              <a:t>K-NN</a:t>
            </a:r>
            <a:r>
              <a:rPr lang="en-US" sz="1800" dirty="0">
                <a:solidFill>
                  <a:srgbClr val="1C7DDB"/>
                </a:solidFill>
                <a:latin typeface="Abadi" panose="020B0604020104020204" pitchFamily="34" charset="0"/>
              </a:rPr>
              <a:t> and </a:t>
            </a:r>
            <a:r>
              <a:rPr lang="en-US" sz="1800" u="sng" dirty="0">
                <a:solidFill>
                  <a:srgbClr val="1C7DDB"/>
                </a:solidFill>
                <a:latin typeface="Abadi" panose="020B0604020104020204" pitchFamily="34" charset="0"/>
              </a:rPr>
              <a:t>SVM</a:t>
            </a:r>
          </a:p>
          <a:p>
            <a:pPr algn="just">
              <a:lnSpc>
                <a:spcPct val="100000"/>
              </a:lnSpc>
              <a:spcBef>
                <a:spcPts val="1400"/>
              </a:spcBef>
            </a:pPr>
            <a:r>
              <a:rPr lang="en-US" sz="2400" i="1" dirty="0">
                <a:solidFill>
                  <a:schemeClr val="accent3">
                    <a:lumMod val="25000"/>
                  </a:schemeClr>
                </a:solidFill>
                <a:latin typeface="Abadi" panose="020B0604020104020204" pitchFamily="34" charset="0"/>
              </a:rPr>
              <a:t>Summary of all results</a:t>
            </a:r>
          </a:p>
          <a:p>
            <a:pPr lvl="1" algn="just">
              <a:lnSpc>
                <a:spcPct val="100000"/>
              </a:lnSpc>
              <a:spcBef>
                <a:spcPts val="1400"/>
              </a:spcBef>
            </a:pPr>
            <a:r>
              <a:rPr lang="en-US" sz="1800" dirty="0">
                <a:solidFill>
                  <a:srgbClr val="1C7DDB"/>
                </a:solidFill>
                <a:latin typeface="Abadi" panose="020B0604020104020204" pitchFamily="34" charset="0"/>
              </a:rPr>
              <a:t>Exploratory Data Analysis results</a:t>
            </a:r>
          </a:p>
          <a:p>
            <a:pPr lvl="1" algn="just">
              <a:lnSpc>
                <a:spcPct val="100000"/>
              </a:lnSpc>
              <a:spcBef>
                <a:spcPts val="1400"/>
              </a:spcBef>
            </a:pPr>
            <a:r>
              <a:rPr lang="en-US" sz="1800" dirty="0">
                <a:solidFill>
                  <a:srgbClr val="1C7DDB"/>
                </a:solidFill>
                <a:latin typeface="Abadi" panose="020B0604020104020204" pitchFamily="34" charset="0"/>
              </a:rPr>
              <a:t>Visualization and Interactive graphic results</a:t>
            </a:r>
          </a:p>
          <a:p>
            <a:pPr lvl="1" algn="just">
              <a:lnSpc>
                <a:spcPct val="100000"/>
              </a:lnSpc>
              <a:spcBef>
                <a:spcPts val="1400"/>
              </a:spcBef>
            </a:pPr>
            <a:r>
              <a:rPr lang="en-US" sz="1800" dirty="0">
                <a:solidFill>
                  <a:srgbClr val="1C7DDB"/>
                </a:solidFill>
                <a:latin typeface="Abadi" panose="020B0604020104020204" pitchFamily="34" charset="0"/>
              </a:rPr>
              <a:t>Predictive Analysis results</a:t>
            </a:r>
          </a:p>
          <a:p>
            <a:pPr lvl="1">
              <a:lnSpc>
                <a:spcPct val="100000"/>
              </a:lnSpc>
              <a:spcBef>
                <a:spcPts val="1400"/>
              </a:spcBef>
            </a:pPr>
            <a:endParaRPr lang="en-US" sz="14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a:p>
            <a:pPr marL="457200" lvl="1"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ontent Placeholder 2">
            <a:extLst>
              <a:ext uri="{FF2B5EF4-FFF2-40B4-BE49-F238E27FC236}">
                <a16:creationId xmlns:a16="http://schemas.microsoft.com/office/drawing/2014/main" id="{B889F9A7-D5F7-8F84-4391-ACFA70793800}"/>
              </a:ext>
            </a:extLst>
          </p:cNvPr>
          <p:cNvSpPr txBox="1">
            <a:spLocks/>
          </p:cNvSpPr>
          <p:nvPr/>
        </p:nvSpPr>
        <p:spPr>
          <a:xfrm>
            <a:off x="6270172" y="1506584"/>
            <a:ext cx="3958047" cy="3731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691881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used a subquery to list the names of the booster versions that carried the maximum payload. To obtain this query, we used the function MAX on the subquery. This are the results: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28695953-0ED5-C4EB-A295-89460C5F170B}"/>
              </a:ext>
            </a:extLst>
          </p:cNvPr>
          <p:cNvPicPr>
            <a:picLocks noChangeAspect="1"/>
          </p:cNvPicPr>
          <p:nvPr/>
        </p:nvPicPr>
        <p:blipFill>
          <a:blip r:embed="rId3"/>
          <a:stretch>
            <a:fillRect/>
          </a:stretch>
        </p:blipFill>
        <p:spPr>
          <a:xfrm>
            <a:off x="8109107" y="1542886"/>
            <a:ext cx="1408517" cy="498011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73214"/>
          </a:xfrm>
          <a:prstGeom prst="rect">
            <a:avLst/>
          </a:prstGeom>
        </p:spPr>
        <p:txBody>
          <a:bodyPr lIns="91440" tIns="45720" rIns="91440" bIns="45720" anchor="t">
            <a:normAutofit fontScale="92500" lnSpcReduction="10000"/>
          </a:bodyPr>
          <a:lstStyle/>
          <a:p>
            <a:pPr>
              <a:lnSpc>
                <a:spcPct val="100000"/>
              </a:lnSpc>
              <a:spcBef>
                <a:spcPts val="1400"/>
              </a:spcBef>
            </a:pPr>
            <a:r>
              <a:rPr lang="en-US" dirty="0">
                <a:solidFill>
                  <a:schemeClr val="accent3">
                    <a:lumMod val="25000"/>
                  </a:schemeClr>
                </a:solidFill>
                <a:latin typeface="Abadi"/>
              </a:rPr>
              <a:t>As specified, SQL Lite does not support month names, we did a substring to convert every month to its corresponding number. After that, we selected the date equal to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8CD54FDF-6C72-D793-FAE7-323E76271717}"/>
              </a:ext>
            </a:extLst>
          </p:cNvPr>
          <p:cNvPicPr>
            <a:picLocks noChangeAspect="1"/>
          </p:cNvPicPr>
          <p:nvPr/>
        </p:nvPicPr>
        <p:blipFill>
          <a:blip r:embed="rId3"/>
          <a:stretch>
            <a:fillRect/>
          </a:stretch>
        </p:blipFill>
        <p:spPr>
          <a:xfrm>
            <a:off x="2847762" y="3717139"/>
            <a:ext cx="6496476" cy="13194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panose="020B0604020104020204" pitchFamily="34" charset="0"/>
              </a:rPr>
              <a:t>Last, we ranked the landing outcomes between 2 specified dates, using the clause BETWEEN – AND. The data was grouped and ordered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F13AF681-0FE5-977B-057C-4FEF63AD9D55}"/>
              </a:ext>
            </a:extLst>
          </p:cNvPr>
          <p:cNvPicPr>
            <a:picLocks noChangeAspect="1"/>
          </p:cNvPicPr>
          <p:nvPr/>
        </p:nvPicPr>
        <p:blipFill>
          <a:blip r:embed="rId3"/>
          <a:stretch>
            <a:fillRect/>
          </a:stretch>
        </p:blipFill>
        <p:spPr>
          <a:xfrm>
            <a:off x="4095288" y="2962967"/>
            <a:ext cx="3095032" cy="333912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2671279" cy="4036737"/>
          </a:xfrm>
          <a:prstGeom prst="rect">
            <a:avLst/>
          </a:prstGeom>
        </p:spPr>
        <p:txBody>
          <a:bodyPr lIns="91440" tIns="45720" rIns="91440" bIns="45720" anchor="t">
            <a:normAutofit fontScale="92500" lnSpcReduction="20000"/>
          </a:bodyPr>
          <a:lstStyle/>
          <a:p>
            <a:pPr>
              <a:lnSpc>
                <a:spcPct val="100000"/>
              </a:lnSpc>
              <a:spcBef>
                <a:spcPts val="1400"/>
              </a:spcBef>
            </a:pPr>
            <a:r>
              <a:rPr lang="en-US" sz="2200" dirty="0">
                <a:solidFill>
                  <a:schemeClr val="accent3">
                    <a:lumMod val="25000"/>
                  </a:schemeClr>
                </a:solidFill>
                <a:latin typeface="Abadi"/>
              </a:rPr>
              <a:t>In this folium map, the different launch sites can be seen, despite in Cape Canaveral multiples locations are used to launch rockets, so the name of the places are overlapping.</a:t>
            </a:r>
          </a:p>
          <a:p>
            <a:pPr>
              <a:lnSpc>
                <a:spcPct val="100000"/>
              </a:lnSpc>
              <a:spcBef>
                <a:spcPts val="1400"/>
              </a:spcBef>
            </a:pPr>
            <a:r>
              <a:rPr lang="en-US" sz="2200" dirty="0">
                <a:solidFill>
                  <a:schemeClr val="accent3">
                    <a:lumMod val="25000"/>
                  </a:schemeClr>
                </a:solidFill>
                <a:latin typeface="Abadi"/>
              </a:rPr>
              <a:t>Graphic elements such as markers and circles are used to point on the map</a:t>
            </a:r>
          </a:p>
          <a:p>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Mapping the Launch Sites</a:t>
            </a:r>
          </a:p>
        </p:txBody>
      </p:sp>
      <p:pic>
        <p:nvPicPr>
          <p:cNvPr id="6" name="Picture 5">
            <a:extLst>
              <a:ext uri="{FF2B5EF4-FFF2-40B4-BE49-F238E27FC236}">
                <a16:creationId xmlns:a16="http://schemas.microsoft.com/office/drawing/2014/main" id="{EC741A17-C2F9-C7DF-7013-1B9509365550}"/>
              </a:ext>
            </a:extLst>
          </p:cNvPr>
          <p:cNvPicPr>
            <a:picLocks noChangeAspect="1"/>
          </p:cNvPicPr>
          <p:nvPr/>
        </p:nvPicPr>
        <p:blipFill>
          <a:blip r:embed="rId3"/>
          <a:stretch>
            <a:fillRect/>
          </a:stretch>
        </p:blipFill>
        <p:spPr>
          <a:xfrm>
            <a:off x="3917764" y="1652449"/>
            <a:ext cx="7072880" cy="4209913"/>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01802"/>
            <a:ext cx="3153061" cy="4351338"/>
          </a:xfrm>
          <a:prstGeom prst="rect">
            <a:avLst/>
          </a:prstGeom>
        </p:spPr>
        <p:txBody>
          <a:bodyPr lIns="91440" tIns="45720" rIns="91440" bIns="45720" anchor="t">
            <a:normAutofit fontScale="70000" lnSpcReduction="20000"/>
          </a:bodyPr>
          <a:lstStyle/>
          <a:p>
            <a:pPr>
              <a:spcBef>
                <a:spcPts val="1400"/>
              </a:spcBef>
            </a:pPr>
            <a:r>
              <a:rPr lang="en-US" dirty="0">
                <a:solidFill>
                  <a:schemeClr val="accent3">
                    <a:lumMod val="25000"/>
                  </a:schemeClr>
                </a:solidFill>
              </a:rPr>
              <a:t>The following map shows whether the launch has succeeded (green) or not (red). As mentioned early, in the coast of Florida several locations for launches are used.</a:t>
            </a:r>
          </a:p>
          <a:p>
            <a:pPr>
              <a:spcBef>
                <a:spcPts val="1400"/>
              </a:spcBef>
            </a:pPr>
            <a:r>
              <a:rPr lang="en-US" dirty="0">
                <a:solidFill>
                  <a:schemeClr val="accent3">
                    <a:lumMod val="25000"/>
                  </a:schemeClr>
                </a:solidFill>
              </a:rPr>
              <a:t>The original map does not show immediately the state of the launch, so all locations are shown on a yellow circle (as it appears on the right part of the map) but when clicking to a specific location the status is shown (as in left)</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Types of launches</a:t>
            </a:r>
          </a:p>
        </p:txBody>
      </p:sp>
      <p:pic>
        <p:nvPicPr>
          <p:cNvPr id="4" name="Picture 3">
            <a:extLst>
              <a:ext uri="{FF2B5EF4-FFF2-40B4-BE49-F238E27FC236}">
                <a16:creationId xmlns:a16="http://schemas.microsoft.com/office/drawing/2014/main" id="{E07CC37C-9D08-5BA1-A5E7-22D0CD1BC4E4}"/>
              </a:ext>
            </a:extLst>
          </p:cNvPr>
          <p:cNvPicPr>
            <a:picLocks noChangeAspect="1"/>
          </p:cNvPicPr>
          <p:nvPr/>
        </p:nvPicPr>
        <p:blipFill>
          <a:blip r:embed="rId3"/>
          <a:stretch>
            <a:fillRect/>
          </a:stretch>
        </p:blipFill>
        <p:spPr>
          <a:xfrm>
            <a:off x="4023333" y="1465648"/>
            <a:ext cx="7262278" cy="4336716"/>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90688"/>
            <a:ext cx="2799100" cy="4314825"/>
          </a:xfrm>
          <a:prstGeom prst="rect">
            <a:avLst/>
          </a:prstGeom>
        </p:spPr>
        <p:txBody>
          <a:bodyPr lIns="91440" tIns="45720" rIns="91440" bIns="45720" anchor="t">
            <a:normAutofit fontScale="92500"/>
          </a:bodyPr>
          <a:lstStyle/>
          <a:p>
            <a:pPr>
              <a:lnSpc>
                <a:spcPct val="100000"/>
              </a:lnSpc>
              <a:spcBef>
                <a:spcPts val="1400"/>
              </a:spcBef>
            </a:pPr>
            <a:r>
              <a:rPr lang="en-US" sz="1800" dirty="0">
                <a:solidFill>
                  <a:schemeClr val="accent3">
                    <a:lumMod val="25000"/>
                  </a:schemeClr>
                </a:solidFill>
                <a:latin typeface="Abadi"/>
              </a:rPr>
              <a:t>Places marked with the respective distances from the rocket launching site. Since the nearest city is Cape Canaveral, the display could not show precisely all features marked, but still there are a line and the distance to:</a:t>
            </a:r>
          </a:p>
          <a:p>
            <a:pPr lvl="1">
              <a:lnSpc>
                <a:spcPct val="100000"/>
              </a:lnSpc>
              <a:spcBef>
                <a:spcPts val="1400"/>
              </a:spcBef>
            </a:pPr>
            <a:r>
              <a:rPr lang="en-US" sz="1600" dirty="0">
                <a:solidFill>
                  <a:schemeClr val="accent3">
                    <a:lumMod val="25000"/>
                  </a:schemeClr>
                </a:solidFill>
                <a:latin typeface="Abadi"/>
              </a:rPr>
              <a:t>Coast</a:t>
            </a:r>
          </a:p>
          <a:p>
            <a:pPr lvl="1">
              <a:lnSpc>
                <a:spcPct val="100000"/>
              </a:lnSpc>
              <a:spcBef>
                <a:spcPts val="1400"/>
              </a:spcBef>
            </a:pPr>
            <a:r>
              <a:rPr lang="en-US" sz="1600" dirty="0">
                <a:solidFill>
                  <a:schemeClr val="accent3">
                    <a:lumMod val="25000"/>
                  </a:schemeClr>
                </a:solidFill>
                <a:latin typeface="Abadi"/>
              </a:rPr>
              <a:t>City</a:t>
            </a:r>
          </a:p>
          <a:p>
            <a:pPr lvl="1">
              <a:lnSpc>
                <a:spcPct val="100000"/>
              </a:lnSpc>
              <a:spcBef>
                <a:spcPts val="1400"/>
              </a:spcBef>
            </a:pPr>
            <a:r>
              <a:rPr lang="en-US" sz="1600" dirty="0">
                <a:solidFill>
                  <a:schemeClr val="accent3">
                    <a:lumMod val="25000"/>
                  </a:schemeClr>
                </a:solidFill>
                <a:latin typeface="Abadi"/>
              </a:rPr>
              <a:t>Railway</a:t>
            </a:r>
          </a:p>
          <a:p>
            <a:pPr lvl="1">
              <a:lnSpc>
                <a:spcPct val="100000"/>
              </a:lnSpc>
              <a:spcBef>
                <a:spcPts val="1400"/>
              </a:spcBef>
            </a:pPr>
            <a:r>
              <a:rPr lang="en-US" sz="1600" dirty="0">
                <a:solidFill>
                  <a:schemeClr val="accent3">
                    <a:lumMod val="25000"/>
                  </a:schemeClr>
                </a:solidFill>
                <a:latin typeface="Abadi"/>
              </a:rPr>
              <a:t>Highway</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Nearest places to launching site</a:t>
            </a:r>
          </a:p>
        </p:txBody>
      </p:sp>
      <p:pic>
        <p:nvPicPr>
          <p:cNvPr id="7" name="Picture 6">
            <a:extLst>
              <a:ext uri="{FF2B5EF4-FFF2-40B4-BE49-F238E27FC236}">
                <a16:creationId xmlns:a16="http://schemas.microsoft.com/office/drawing/2014/main" id="{E8BE83F6-C65C-AADC-3112-34DF49915773}"/>
              </a:ext>
            </a:extLst>
          </p:cNvPr>
          <p:cNvPicPr>
            <a:picLocks noChangeAspect="1"/>
          </p:cNvPicPr>
          <p:nvPr/>
        </p:nvPicPr>
        <p:blipFill>
          <a:blip r:embed="rId3"/>
          <a:stretch>
            <a:fillRect/>
          </a:stretch>
        </p:blipFill>
        <p:spPr>
          <a:xfrm>
            <a:off x="3987845" y="1518682"/>
            <a:ext cx="7470127" cy="448683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40489"/>
            <a:ext cx="9745589" cy="10748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SpaceX Launch Records Dashboard for all sites. This pie chart shows how 57,1% of the launch have not succeed</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Dashboard with </a:t>
            </a:r>
            <a:r>
              <a:rPr lang="en-US" dirty="0" err="1">
                <a:solidFill>
                  <a:srgbClr val="0B49CB"/>
                </a:solidFill>
                <a:latin typeface="Abadi"/>
              </a:rPr>
              <a:t>Plotly</a:t>
            </a:r>
            <a:endParaRPr lang="en-US" dirty="0">
              <a:solidFill>
                <a:srgbClr val="0B49CB"/>
              </a:solidFill>
              <a:latin typeface="Abadi"/>
            </a:endParaRPr>
          </a:p>
        </p:txBody>
      </p:sp>
      <p:pic>
        <p:nvPicPr>
          <p:cNvPr id="4" name="Picture 3">
            <a:extLst>
              <a:ext uri="{FF2B5EF4-FFF2-40B4-BE49-F238E27FC236}">
                <a16:creationId xmlns:a16="http://schemas.microsoft.com/office/drawing/2014/main" id="{8B0417F2-74C7-12BF-BF13-F0A5E80C09AF}"/>
              </a:ext>
            </a:extLst>
          </p:cNvPr>
          <p:cNvPicPr>
            <a:picLocks noChangeAspect="1"/>
          </p:cNvPicPr>
          <p:nvPr/>
        </p:nvPicPr>
        <p:blipFill>
          <a:blip r:embed="rId3"/>
          <a:stretch>
            <a:fillRect/>
          </a:stretch>
        </p:blipFill>
        <p:spPr>
          <a:xfrm>
            <a:off x="956824" y="2436812"/>
            <a:ext cx="9745589" cy="4021908"/>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594460"/>
            <a:ext cx="10551583" cy="77009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From this pie we can see how CCADS SLC-40 is the place with the highest success rate for launching.</a:t>
            </a: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Highest success radio site</a:t>
            </a:r>
          </a:p>
        </p:txBody>
      </p:sp>
      <p:pic>
        <p:nvPicPr>
          <p:cNvPr id="4" name="Picture 3">
            <a:extLst>
              <a:ext uri="{FF2B5EF4-FFF2-40B4-BE49-F238E27FC236}">
                <a16:creationId xmlns:a16="http://schemas.microsoft.com/office/drawing/2014/main" id="{9D4EBDD4-3999-76E9-E3E5-6982A5C39768}"/>
              </a:ext>
            </a:extLst>
          </p:cNvPr>
          <p:cNvPicPr>
            <a:picLocks noChangeAspect="1"/>
          </p:cNvPicPr>
          <p:nvPr/>
        </p:nvPicPr>
        <p:blipFill>
          <a:blip r:embed="rId3"/>
          <a:stretch>
            <a:fillRect/>
          </a:stretch>
        </p:blipFill>
        <p:spPr>
          <a:xfrm>
            <a:off x="1042220" y="2364551"/>
            <a:ext cx="9674942" cy="4062660"/>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58212"/>
            <a:ext cx="10184061" cy="46611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gn="just">
              <a:spcBef>
                <a:spcPts val="1400"/>
              </a:spcBef>
            </a:pPr>
            <a:r>
              <a:rPr lang="en-US" sz="2200" dirty="0">
                <a:solidFill>
                  <a:schemeClr val="accent3">
                    <a:lumMod val="25000"/>
                  </a:schemeClr>
                </a:solidFill>
                <a:latin typeface="Abadi" panose="020B0604020104020204" pitchFamily="34" charset="0"/>
              </a:rPr>
              <a:t>Project background and context</a:t>
            </a:r>
          </a:p>
          <a:p>
            <a:pPr lvl="1" algn="just">
              <a:buNone/>
            </a:pPr>
            <a:r>
              <a:rPr lang="en-US" sz="1700" dirty="0">
                <a:solidFill>
                  <a:srgbClr val="1C7DDB"/>
                </a:solidFill>
                <a:latin typeface="Abadi" panose="020B0604020104020204" pitchFamily="34" charset="0"/>
              </a:rPr>
              <a:t>SpaceX has transformed the space industry, ushering in a new era of commercial space launches. Their 'Falcon 9’ model offers a more affordable alternative to traditional rockets, slashing launch costs by up to $100 million per rocket, positioning SpaceX as a major competitor in the field. A key factor in this success is the ability to reuse the first stage of the rocket for subsequent launches, significantly reducing costs.</a:t>
            </a:r>
          </a:p>
          <a:p>
            <a:pPr marL="457200" lvl="1" indent="0" algn="just">
              <a:buNone/>
            </a:pPr>
            <a:r>
              <a:rPr lang="en-US" sz="1700" dirty="0">
                <a:solidFill>
                  <a:srgbClr val="1C7DDB"/>
                </a:solidFill>
                <a:latin typeface="Abadi" panose="020B0604020104020204" pitchFamily="34" charset="0"/>
              </a:rPr>
              <a:t>The main goal of this project is to gather and analyze data from all Falcon model tests to extract valuable insights that will further reduce the costs of future launches. This project plays a crucial role in helping SpaceX maintain its competitive edge in the market by continuously improving the efficiency and success rate of its launches.</a:t>
            </a:r>
          </a:p>
          <a:p>
            <a:pPr algn="just">
              <a:spcBef>
                <a:spcPts val="1400"/>
              </a:spcBef>
            </a:pPr>
            <a:r>
              <a:rPr lang="en-US" sz="2200" dirty="0">
                <a:solidFill>
                  <a:schemeClr val="accent3">
                    <a:lumMod val="25000"/>
                  </a:schemeClr>
                </a:solidFill>
                <a:latin typeface="Abadi" panose="020B0604020104020204" pitchFamily="34" charset="0"/>
              </a:rPr>
              <a:t>Problems you want to find answers</a:t>
            </a:r>
          </a:p>
          <a:p>
            <a:pPr marL="457200" lvl="1" indent="0" algn="just">
              <a:spcBef>
                <a:spcPts val="1400"/>
              </a:spcBef>
              <a:buNone/>
            </a:pPr>
            <a:r>
              <a:rPr lang="en-US" sz="1600" dirty="0">
                <a:solidFill>
                  <a:srgbClr val="1C7DDB"/>
                </a:solidFill>
                <a:latin typeface="Abadi" panose="020B0604020104020204" pitchFamily="34" charset="0"/>
              </a:rPr>
              <a:t>What role does the payload weight play in the likelihood of a successful </a:t>
            </a:r>
            <a:r>
              <a:rPr lang="en-US" sz="1600" dirty="0" err="1">
                <a:solidFill>
                  <a:srgbClr val="1C7DDB"/>
                </a:solidFill>
                <a:latin typeface="Abadi" panose="020B0604020104020204" pitchFamily="34" charset="0"/>
              </a:rPr>
              <a:t>landing?Are</a:t>
            </a:r>
            <a:r>
              <a:rPr lang="en-US" sz="1600" dirty="0">
                <a:solidFill>
                  <a:srgbClr val="1C7DDB"/>
                </a:solidFill>
                <a:latin typeface="Abadi" panose="020B0604020104020204" pitchFamily="34" charset="0"/>
              </a:rPr>
              <a:t> there specific booster versions or launch sites that have a higher success rate?</a:t>
            </a:r>
          </a:p>
          <a:p>
            <a:pPr marL="457200" lvl="1" indent="0" algn="just">
              <a:spcBef>
                <a:spcPts val="1400"/>
              </a:spcBef>
              <a:buNone/>
            </a:pPr>
            <a:r>
              <a:rPr lang="en-US" sz="1600" dirty="0">
                <a:solidFill>
                  <a:srgbClr val="1C7DDB"/>
                </a:solidFill>
                <a:latin typeface="Abadi" panose="020B0604020104020204" pitchFamily="34" charset="0"/>
              </a:rPr>
              <a:t>What factors influence the outcome of the </a:t>
            </a:r>
            <a:r>
              <a:rPr lang="en-US" sz="1600" dirty="0" err="1">
                <a:solidFill>
                  <a:srgbClr val="1C7DDB"/>
                </a:solidFill>
                <a:latin typeface="Abadi" panose="020B0604020104020204" pitchFamily="34" charset="0"/>
              </a:rPr>
              <a:t>landing?What</a:t>
            </a:r>
            <a:r>
              <a:rPr lang="en-US" sz="1600" dirty="0">
                <a:solidFill>
                  <a:srgbClr val="1C7DDB"/>
                </a:solidFill>
                <a:latin typeface="Abadi" panose="020B0604020104020204" pitchFamily="34" charset="0"/>
              </a:rPr>
              <a:t> is the relationship between different variables and how do they affect landing success?</a:t>
            </a:r>
          </a:p>
          <a:p>
            <a:pPr marL="457200" lvl="1" indent="0" algn="just">
              <a:spcBef>
                <a:spcPts val="1400"/>
              </a:spcBef>
              <a:buNone/>
            </a:pPr>
            <a:r>
              <a:rPr lang="en-US" sz="1600" dirty="0">
                <a:solidFill>
                  <a:srgbClr val="1C7DDB"/>
                </a:solidFill>
                <a:latin typeface="Abadi" panose="020B0604020104020204" pitchFamily="34" charset="0"/>
              </a:rPr>
              <a:t>What conditions are necessary to increase the probability of a successful landing?</a:t>
            </a:r>
          </a:p>
          <a:p>
            <a:pPr marL="0" indent="0">
              <a:spcBef>
                <a:spcPts val="1400"/>
              </a:spcBef>
              <a:buNone/>
            </a:pPr>
            <a:endParaRPr lang="en-US" sz="16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625908"/>
            <a:ext cx="10414662" cy="120271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Here we can see a comparison of Payload and Outcome for all sites, with the range above 5000 kg. Most launches failed with this characteristics.</a:t>
            </a:r>
          </a:p>
          <a:p>
            <a:pPr>
              <a:lnSpc>
                <a:spcPct val="100000"/>
              </a:lnSpc>
              <a:spcBef>
                <a:spcPts val="1400"/>
              </a:spcBef>
            </a:pP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&lt;Dashboard Screenshot 3&gt;</a:t>
            </a:r>
          </a:p>
        </p:txBody>
      </p:sp>
      <p:pic>
        <p:nvPicPr>
          <p:cNvPr id="4" name="Picture 3">
            <a:extLst>
              <a:ext uri="{FF2B5EF4-FFF2-40B4-BE49-F238E27FC236}">
                <a16:creationId xmlns:a16="http://schemas.microsoft.com/office/drawing/2014/main" id="{F3B59653-7A65-5CBE-7323-888FD70FEDD5}"/>
              </a:ext>
            </a:extLst>
          </p:cNvPr>
          <p:cNvPicPr>
            <a:picLocks noChangeAspect="1"/>
          </p:cNvPicPr>
          <p:nvPr/>
        </p:nvPicPr>
        <p:blipFill>
          <a:blip r:embed="rId3"/>
          <a:stretch>
            <a:fillRect/>
          </a:stretch>
        </p:blipFill>
        <p:spPr>
          <a:xfrm>
            <a:off x="669073" y="2368456"/>
            <a:ext cx="10515600" cy="3657117"/>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1028844" y="1595390"/>
            <a:ext cx="2735435" cy="4298312"/>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As we can see, all models perform similar on our database, but still we can find that Decision Tree Classifier outperforms the other machine learning models.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1028" name="Picture 4">
            <a:extLst>
              <a:ext uri="{FF2B5EF4-FFF2-40B4-BE49-F238E27FC236}">
                <a16:creationId xmlns:a16="http://schemas.microsoft.com/office/drawing/2014/main" id="{4DB3C56B-13A8-9C45-B987-D6E8F66098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63029" y="1595390"/>
            <a:ext cx="6647846" cy="4298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944607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523206"/>
            <a:ext cx="4304909"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confusion matrix of Decision Tree model shows that 15 stages were right classified, according to the real data (True labels). The presence of 3 false negative values means that with the specified features, the Tree model expected 3 cases to land successfully, while they were not.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050" name="Picture 2">
            <a:extLst>
              <a:ext uri="{FF2B5EF4-FFF2-40B4-BE49-F238E27FC236}">
                <a16:creationId xmlns:a16="http://schemas.microsoft.com/office/drawing/2014/main" id="{9E67F769-EA12-609B-BBCC-DADE9E8AF9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1333540"/>
            <a:ext cx="5465445" cy="4692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503423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150519"/>
          </a:xfrm>
          <a:prstGeom prst="rect">
            <a:avLst/>
          </a:prstGeom>
        </p:spPr>
        <p:txBody>
          <a:bodyPr>
            <a:normAutofit/>
          </a:bodyPr>
          <a:lstStyle/>
          <a:p>
            <a:pPr>
              <a:buNone/>
            </a:pPr>
            <a:r>
              <a:rPr lang="en-US" sz="1800" dirty="0">
                <a:latin typeface="Abadi" panose="020B0604020104020204" pitchFamily="34" charset="0"/>
              </a:rPr>
              <a:t>After conducting a thorough analysis and applying Data Science techniques to the SpaceX Falcon 9 launch records, we reached the following key insights:</a:t>
            </a:r>
          </a:p>
          <a:p>
            <a:pPr>
              <a:buFont typeface="Arial" panose="020B0604020202020204" pitchFamily="34" charset="0"/>
              <a:buChar char="•"/>
            </a:pPr>
            <a:r>
              <a:rPr lang="en-US" sz="1800" b="1" dirty="0">
                <a:latin typeface="Abadi" panose="020B0604020104020204" pitchFamily="34" charset="0"/>
              </a:rPr>
              <a:t>Higher Flight Frequency Correlates with Success</a:t>
            </a:r>
            <a:r>
              <a:rPr lang="en-US" sz="1800" dirty="0">
                <a:latin typeface="Abadi" panose="020B0604020104020204" pitchFamily="34" charset="0"/>
              </a:rPr>
              <a:t>: Launch sites with a greater number of flights tend to have higher success rates.</a:t>
            </a:r>
          </a:p>
          <a:p>
            <a:pPr>
              <a:buFont typeface="Arial" panose="020B0604020202020204" pitchFamily="34" charset="0"/>
              <a:buChar char="•"/>
            </a:pPr>
            <a:r>
              <a:rPr lang="en-US" sz="1800" b="1" dirty="0">
                <a:latin typeface="Abadi" panose="020B0604020104020204" pitchFamily="34" charset="0"/>
              </a:rPr>
              <a:t>Significant Improvement Over Time</a:t>
            </a:r>
            <a:r>
              <a:rPr lang="en-US" sz="1800" dirty="0">
                <a:latin typeface="Abadi" panose="020B0604020104020204" pitchFamily="34" charset="0"/>
              </a:rPr>
              <a:t>: A notable increase in launch success rates has been observed since </a:t>
            </a:r>
            <a:r>
              <a:rPr lang="en-US" sz="1800" b="1" dirty="0">
                <a:latin typeface="Abadi" panose="020B0604020104020204" pitchFamily="34" charset="0"/>
              </a:rPr>
              <a:t>2013</a:t>
            </a:r>
            <a:r>
              <a:rPr lang="en-US" sz="1800" dirty="0">
                <a:latin typeface="Abadi" panose="020B0604020104020204" pitchFamily="34" charset="0"/>
              </a:rPr>
              <a:t>.</a:t>
            </a:r>
          </a:p>
          <a:p>
            <a:pPr>
              <a:buFont typeface="Arial" panose="020B0604020202020204" pitchFamily="34" charset="0"/>
              <a:buChar char="•"/>
            </a:pPr>
            <a:r>
              <a:rPr lang="en-US" sz="1800" b="1" dirty="0">
                <a:latin typeface="Abadi" panose="020B0604020104020204" pitchFamily="34" charset="0"/>
              </a:rPr>
              <a:t>Orbit Performance Varies</a:t>
            </a:r>
            <a:r>
              <a:rPr lang="en-US" sz="1800" dirty="0">
                <a:latin typeface="Abadi" panose="020B0604020104020204" pitchFamily="34" charset="0"/>
              </a:rPr>
              <a:t>: Orbits such as </a:t>
            </a:r>
            <a:r>
              <a:rPr lang="en-US" sz="1800" b="1" dirty="0">
                <a:latin typeface="Abadi" panose="020B0604020104020204" pitchFamily="34" charset="0"/>
              </a:rPr>
              <a:t>ES-L1, GEO, HEO, SSO, and VLEO</a:t>
            </a:r>
            <a:r>
              <a:rPr lang="en-US" sz="1800" dirty="0">
                <a:latin typeface="Abadi" panose="020B0604020104020204" pitchFamily="34" charset="0"/>
              </a:rPr>
              <a:t> demonstrated high success rates; however, caution is needed for those with fewer recorded launches.</a:t>
            </a:r>
          </a:p>
          <a:p>
            <a:pPr>
              <a:buFont typeface="Arial" panose="020B0604020202020204" pitchFamily="34" charset="0"/>
              <a:buChar char="•"/>
            </a:pPr>
            <a:r>
              <a:rPr lang="en-US" sz="1800" b="1" dirty="0">
                <a:latin typeface="Abadi" panose="020B0604020104020204" pitchFamily="34" charset="0"/>
              </a:rPr>
              <a:t>KSC LC-39A Leads in Successful Launches</a:t>
            </a:r>
            <a:r>
              <a:rPr lang="en-US" sz="1800" dirty="0">
                <a:latin typeface="Abadi" panose="020B0604020104020204" pitchFamily="34" charset="0"/>
              </a:rPr>
              <a:t>: This site recorded the highest number of successful launches among all locations.</a:t>
            </a:r>
          </a:p>
          <a:p>
            <a:pPr>
              <a:buFont typeface="Arial" panose="020B0604020202020204" pitchFamily="34" charset="0"/>
              <a:buChar char="•"/>
            </a:pPr>
            <a:r>
              <a:rPr lang="en-US" sz="1800" b="1" dirty="0">
                <a:latin typeface="Abadi" panose="020B0604020104020204" pitchFamily="34" charset="0"/>
              </a:rPr>
              <a:t>Best Predictive Model</a:t>
            </a:r>
            <a:r>
              <a:rPr lang="en-US" sz="1800" dirty="0">
                <a:latin typeface="Abadi" panose="020B0604020104020204" pitchFamily="34" charset="0"/>
              </a:rPr>
              <a:t>: Among the machine learning models tested, the </a:t>
            </a:r>
            <a:r>
              <a:rPr lang="en-US" sz="1800" b="1" dirty="0">
                <a:latin typeface="Abadi" panose="020B0604020104020204" pitchFamily="34" charset="0"/>
              </a:rPr>
              <a:t>Decision Tree Classifier</a:t>
            </a:r>
            <a:r>
              <a:rPr lang="en-US" sz="1800" dirty="0">
                <a:latin typeface="Abadi" panose="020B0604020104020204" pitchFamily="34" charset="0"/>
              </a:rPr>
              <a:t> provided the most accurate predictions for launch success.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2" y="1580808"/>
            <a:ext cx="10586246" cy="4977308"/>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gn="just">
              <a:lnSpc>
                <a:spcPct val="120000"/>
              </a:lnSpc>
              <a:spcBef>
                <a:spcPts val="1400"/>
              </a:spcBef>
            </a:pPr>
            <a:r>
              <a:rPr lang="en-US" sz="5600" dirty="0">
                <a:solidFill>
                  <a:schemeClr val="accent3">
                    <a:lumMod val="25000"/>
                  </a:schemeClr>
                </a:solidFill>
                <a:latin typeface="Abadi"/>
              </a:rPr>
              <a:t>Data collection methodology: Obtained from 2 sources:</a:t>
            </a:r>
          </a:p>
          <a:p>
            <a:pPr lvl="1" algn="just">
              <a:lnSpc>
                <a:spcPct val="120000"/>
              </a:lnSpc>
              <a:spcBef>
                <a:spcPts val="1400"/>
              </a:spcBef>
            </a:pPr>
            <a:r>
              <a:rPr lang="en-US" sz="4800" dirty="0">
                <a:solidFill>
                  <a:srgbClr val="1C7DDB"/>
                </a:solidFill>
                <a:latin typeface="Abadi"/>
              </a:rPr>
              <a:t>SpaceX API </a:t>
            </a:r>
          </a:p>
          <a:p>
            <a:pPr lvl="1" algn="just">
              <a:lnSpc>
                <a:spcPct val="120000"/>
              </a:lnSpc>
              <a:spcBef>
                <a:spcPts val="1400"/>
              </a:spcBef>
            </a:pPr>
            <a:r>
              <a:rPr lang="en-US" sz="4800" dirty="0">
                <a:solidFill>
                  <a:srgbClr val="1C7DDB"/>
                </a:solidFill>
                <a:latin typeface="Abadi"/>
              </a:rPr>
              <a:t>Web Scraping from Wikipedia.</a:t>
            </a:r>
          </a:p>
          <a:p>
            <a:pPr algn="just">
              <a:lnSpc>
                <a:spcPct val="120000"/>
              </a:lnSpc>
              <a:spcBef>
                <a:spcPts val="1400"/>
              </a:spcBef>
            </a:pPr>
            <a:r>
              <a:rPr lang="en-US" sz="5400" dirty="0">
                <a:solidFill>
                  <a:schemeClr val="accent3">
                    <a:lumMod val="25000"/>
                  </a:schemeClr>
                </a:solidFill>
                <a:latin typeface="Abadi"/>
              </a:rPr>
              <a:t>Perform data wrangling</a:t>
            </a:r>
          </a:p>
          <a:p>
            <a:pPr lvl="1" algn="just">
              <a:lnSpc>
                <a:spcPct val="120000"/>
              </a:lnSpc>
              <a:spcBef>
                <a:spcPts val="1400"/>
              </a:spcBef>
            </a:pPr>
            <a:r>
              <a:rPr lang="en-US" sz="4800" dirty="0">
                <a:solidFill>
                  <a:srgbClr val="1C7DDB"/>
                </a:solidFill>
                <a:latin typeface="Abadi"/>
              </a:rPr>
              <a:t>Filtering the data for ‘Falcon 9’ model.</a:t>
            </a:r>
          </a:p>
          <a:p>
            <a:pPr lvl="1" algn="just">
              <a:lnSpc>
                <a:spcPct val="120000"/>
              </a:lnSpc>
              <a:spcBef>
                <a:spcPts val="1400"/>
              </a:spcBef>
            </a:pPr>
            <a:r>
              <a:rPr lang="en-US" sz="4800" dirty="0">
                <a:solidFill>
                  <a:srgbClr val="1C7DDB"/>
                </a:solidFill>
                <a:latin typeface="Abadi"/>
              </a:rPr>
              <a:t>Input missing values.</a:t>
            </a:r>
          </a:p>
          <a:p>
            <a:pPr lvl="1" algn="just">
              <a:lnSpc>
                <a:spcPct val="120000"/>
              </a:lnSpc>
              <a:spcBef>
                <a:spcPts val="1400"/>
              </a:spcBef>
            </a:pPr>
            <a:r>
              <a:rPr lang="en-US" sz="4800" dirty="0">
                <a:solidFill>
                  <a:srgbClr val="1C7DDB"/>
                </a:solidFill>
                <a:latin typeface="Abadi"/>
              </a:rPr>
              <a:t>One Hot Encoding to binarize categorical data.</a:t>
            </a:r>
          </a:p>
          <a:p>
            <a:pPr algn="just">
              <a:lnSpc>
                <a:spcPct val="120000"/>
              </a:lnSpc>
              <a:spcBef>
                <a:spcPts val="1400"/>
              </a:spcBef>
            </a:pPr>
            <a:r>
              <a:rPr lang="en-US" sz="5600" dirty="0">
                <a:solidFill>
                  <a:schemeClr val="accent3">
                    <a:lumMod val="25000"/>
                  </a:schemeClr>
                </a:solidFill>
                <a:latin typeface="Abadi"/>
              </a:rPr>
              <a:t>Perform exploratory data analysis (EDA) using visualization and SQL</a:t>
            </a:r>
          </a:p>
          <a:p>
            <a:pPr algn="just">
              <a:lnSpc>
                <a:spcPct val="120000"/>
              </a:lnSpc>
              <a:spcBef>
                <a:spcPts val="1400"/>
              </a:spcBef>
            </a:pPr>
            <a:r>
              <a:rPr lang="en-US" sz="5600" dirty="0">
                <a:solidFill>
                  <a:schemeClr val="accent3">
                    <a:lumMod val="25000"/>
                  </a:schemeClr>
                </a:solidFill>
                <a:latin typeface="Abadi"/>
              </a:rPr>
              <a:t>Perform interactive visual analytics using Folium and </a:t>
            </a:r>
            <a:r>
              <a:rPr lang="en-US" sz="5600" dirty="0" err="1">
                <a:solidFill>
                  <a:schemeClr val="accent3">
                    <a:lumMod val="25000"/>
                  </a:schemeClr>
                </a:solidFill>
                <a:latin typeface="Abadi"/>
              </a:rPr>
              <a:t>Plotly</a:t>
            </a:r>
            <a:r>
              <a:rPr lang="en-US" sz="5600" dirty="0">
                <a:solidFill>
                  <a:schemeClr val="accent3">
                    <a:lumMod val="25000"/>
                  </a:schemeClr>
                </a:solidFill>
                <a:latin typeface="Abadi"/>
              </a:rPr>
              <a:t> Dash</a:t>
            </a:r>
          </a:p>
          <a:p>
            <a:pPr algn="just">
              <a:lnSpc>
                <a:spcPct val="120000"/>
              </a:lnSpc>
              <a:spcBef>
                <a:spcPts val="1400"/>
              </a:spcBef>
            </a:pPr>
            <a:r>
              <a:rPr lang="en-US" sz="5600" dirty="0">
                <a:solidFill>
                  <a:schemeClr val="accent3">
                    <a:lumMod val="25000"/>
                  </a:schemeClr>
                </a:solidFill>
                <a:latin typeface="Abadi"/>
              </a:rPr>
              <a:t>Perform predictive analysis using classification models</a:t>
            </a:r>
          </a:p>
          <a:p>
            <a:pPr lvl="1" algn="just">
              <a:lnSpc>
                <a:spcPct val="120000"/>
              </a:lnSpc>
              <a:spcBef>
                <a:spcPts val="1400"/>
              </a:spcBef>
            </a:pPr>
            <a:r>
              <a:rPr lang="en-US" sz="4800" dirty="0">
                <a:solidFill>
                  <a:srgbClr val="1C7DDB"/>
                </a:solidFill>
                <a:latin typeface="Abadi"/>
              </a:rPr>
              <a:t>The dataset was standardized, split into training and test sets, and then evaluated using various classification models, including Logistic Regression, K-NN, Decision Trees, and SVM. Each model was tested with all the relevant parameters it supports.</a:t>
            </a:r>
            <a:endParaRPr lang="en-US" sz="8800" dirty="0">
              <a:solidFill>
                <a:srgbClr val="1C7DDB"/>
              </a:solidFill>
              <a:latin typeface="Abadi"/>
            </a:endParaRPr>
          </a:p>
          <a:p>
            <a:pPr algn="just">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32619" y="3874565"/>
            <a:ext cx="6792146" cy="3613354"/>
          </a:xfrm>
          <a:prstGeom prst="rect">
            <a:avLst/>
          </a:prstGeom>
        </p:spPr>
        <p:txBody>
          <a:bodyPr vert="horz" lIns="91440" tIns="45720" rIns="91440" bIns="45720" rtlCol="0" anchor="t">
            <a:normAutofit/>
          </a:bodyPr>
          <a:lstStyle/>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400" b="1" dirty="0">
                <a:solidFill>
                  <a:schemeClr val="accent3">
                    <a:lumMod val="25000"/>
                  </a:schemeClr>
                </a:solidFill>
                <a:latin typeface="Abadi" panose="020B0604020104020204" pitchFamily="34" charset="0"/>
              </a:rPr>
              <a:t>Source code: </a:t>
            </a:r>
            <a:r>
              <a:rPr lang="en-US" sz="1400" b="1" dirty="0">
                <a:solidFill>
                  <a:schemeClr val="accent3">
                    <a:lumMod val="25000"/>
                  </a:schemeClr>
                </a:solidFill>
                <a:latin typeface="Abadi" panose="020B0604020104020204" pitchFamily="34" charset="0"/>
                <a:hlinkClick r:id="rId3"/>
              </a:rPr>
              <a:t>https://github.com/laurajimenezz/Data_Science_IBM/blob/01130e1977b311bb3437debfb2f07368cb725a3b/jupyter-labs-spacex-data-collection-api.ipynb</a:t>
            </a:r>
            <a:endParaRPr lang="en-US" dirty="0"/>
          </a:p>
          <a:p>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14" name="Marcador de contenido 1">
            <a:extLst>
              <a:ext uri="{FF2B5EF4-FFF2-40B4-BE49-F238E27FC236}">
                <a16:creationId xmlns:a16="http://schemas.microsoft.com/office/drawing/2014/main" id="{BD4849A3-3EB4-B3C6-9453-6FD47023D192}"/>
              </a:ext>
            </a:extLst>
          </p:cNvPr>
          <p:cNvGraphicFramePr>
            <a:graphicFrameLocks/>
          </p:cNvGraphicFramePr>
          <p:nvPr>
            <p:extLst>
              <p:ext uri="{D42A27DB-BD31-4B8C-83A1-F6EECF244321}">
                <p14:modId xmlns:p14="http://schemas.microsoft.com/office/powerpoint/2010/main" val="3642344861"/>
              </p:ext>
            </p:extLst>
          </p:nvPr>
        </p:nvGraphicFramePr>
        <p:xfrm>
          <a:off x="906388" y="1402080"/>
          <a:ext cx="10551583" cy="44196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5" name="CuadroTexto 14">
            <a:extLst>
              <a:ext uri="{FF2B5EF4-FFF2-40B4-BE49-F238E27FC236}">
                <a16:creationId xmlns:a16="http://schemas.microsoft.com/office/drawing/2014/main" id="{C2A4500A-125C-18B1-3B3B-60AE9DE22ECB}"/>
              </a:ext>
            </a:extLst>
          </p:cNvPr>
          <p:cNvSpPr txBox="1"/>
          <p:nvPr/>
        </p:nvSpPr>
        <p:spPr>
          <a:xfrm>
            <a:off x="5348092" y="2417296"/>
            <a:ext cx="5937519" cy="738664"/>
          </a:xfrm>
          <a:prstGeom prst="rect">
            <a:avLst/>
          </a:prstGeom>
          <a:noFill/>
        </p:spPr>
        <p:txBody>
          <a:bodyPr wrap="square" rtlCol="0">
            <a:spAutoFit/>
          </a:bodyPr>
          <a:lstStyle/>
          <a:p>
            <a:pPr algn="just"/>
            <a:r>
              <a:rPr lang="en-US" sz="1400" dirty="0">
                <a:latin typeface="Abadi" panose="020B0604020104020204" pitchFamily="34" charset="0"/>
              </a:rPr>
              <a:t>Apply the .</a:t>
            </a:r>
            <a:r>
              <a:rPr lang="en-US" sz="1400" dirty="0" err="1">
                <a:latin typeface="Abadi" panose="020B0604020104020204" pitchFamily="34" charset="0"/>
              </a:rPr>
              <a:t>json</a:t>
            </a:r>
            <a:r>
              <a:rPr lang="en-US" sz="1400" dirty="0">
                <a:latin typeface="Abadi" panose="020B0604020104020204" pitchFamily="34" charset="0"/>
              </a:rPr>
              <a:t>() method to decode the response from the API into JSON format.</a:t>
            </a:r>
            <a:endParaRPr lang="es-ES" sz="1400" dirty="0">
              <a:latin typeface="Abadi" panose="020B0604020104020204" pitchFamily="34" charset="0"/>
            </a:endParaRPr>
          </a:p>
          <a:p>
            <a:endParaRPr lang="es-ES" sz="1400" dirty="0">
              <a:solidFill>
                <a:srgbClr val="1C7DDB"/>
              </a:solidFill>
              <a:latin typeface="Abadi" panose="020B0604020104020204" pitchFamily="34" charset="0"/>
            </a:endParaRPr>
          </a:p>
        </p:txBody>
      </p:sp>
      <p:sp>
        <p:nvSpPr>
          <p:cNvPr id="16" name="CuadroTexto 15">
            <a:extLst>
              <a:ext uri="{FF2B5EF4-FFF2-40B4-BE49-F238E27FC236}">
                <a16:creationId xmlns:a16="http://schemas.microsoft.com/office/drawing/2014/main" id="{02A05EA8-01B1-3486-9A7A-3EE9A913518E}"/>
              </a:ext>
            </a:extLst>
          </p:cNvPr>
          <p:cNvSpPr txBox="1"/>
          <p:nvPr/>
        </p:nvSpPr>
        <p:spPr>
          <a:xfrm>
            <a:off x="5364976" y="3440431"/>
            <a:ext cx="3349796" cy="523220"/>
          </a:xfrm>
          <a:prstGeom prst="rect">
            <a:avLst/>
          </a:prstGeom>
          <a:noFill/>
        </p:spPr>
        <p:txBody>
          <a:bodyPr wrap="square" rtlCol="0">
            <a:spAutoFit/>
          </a:bodyPr>
          <a:lstStyle/>
          <a:p>
            <a:r>
              <a:rPr lang="es-ES" sz="1400" dirty="0" err="1">
                <a:latin typeface="Abadi" panose="020B0604020104020204" pitchFamily="34" charset="0"/>
              </a:rPr>
              <a:t>Utilize</a:t>
            </a:r>
            <a:r>
              <a:rPr lang="es-ES" sz="1400" dirty="0">
                <a:latin typeface="Abadi" panose="020B0604020104020204" pitchFamily="34" charset="0"/>
              </a:rPr>
              <a:t> .</a:t>
            </a:r>
            <a:r>
              <a:rPr lang="es-ES" sz="1400" dirty="0" err="1">
                <a:latin typeface="Abadi" panose="020B0604020104020204" pitchFamily="34" charset="0"/>
              </a:rPr>
              <a:t>json_normalize</a:t>
            </a:r>
            <a:r>
              <a:rPr lang="es-ES" sz="1400" dirty="0">
                <a:latin typeface="Abadi" panose="020B0604020104020204" pitchFamily="34" charset="0"/>
              </a:rPr>
              <a:t>()</a:t>
            </a:r>
            <a:endParaRPr lang="en-US" sz="1400" dirty="0">
              <a:latin typeface="Abadi" panose="020B0604020104020204" pitchFamily="34" charset="0"/>
            </a:endParaRPr>
          </a:p>
          <a:p>
            <a:endParaRPr lang="es-ES" sz="1400" dirty="0">
              <a:latin typeface="Abadi" panose="020B0604020104020204" pitchFamily="34" charset="0"/>
            </a:endParaRPr>
          </a:p>
        </p:txBody>
      </p:sp>
      <p:sp>
        <p:nvSpPr>
          <p:cNvPr id="17" name="CuadroTexto 16">
            <a:extLst>
              <a:ext uri="{FF2B5EF4-FFF2-40B4-BE49-F238E27FC236}">
                <a16:creationId xmlns:a16="http://schemas.microsoft.com/office/drawing/2014/main" id="{7F5D1939-6353-5E8E-2C7D-4233498E67D6}"/>
              </a:ext>
            </a:extLst>
          </p:cNvPr>
          <p:cNvSpPr txBox="1"/>
          <p:nvPr/>
        </p:nvSpPr>
        <p:spPr>
          <a:xfrm rot="10800000" flipV="1">
            <a:off x="5242559" y="5184963"/>
            <a:ext cx="5937518" cy="738664"/>
          </a:xfrm>
          <a:prstGeom prst="rect">
            <a:avLst/>
          </a:prstGeom>
          <a:noFill/>
        </p:spPr>
        <p:txBody>
          <a:bodyPr wrap="square" rtlCol="0">
            <a:spAutoFit/>
          </a:bodyPr>
          <a:lstStyle/>
          <a:p>
            <a:pPr algn="just"/>
            <a:r>
              <a:rPr lang="en-US" sz="1400" dirty="0">
                <a:latin typeface="Abadi" panose="020B0604020104020204" pitchFamily="34" charset="0"/>
              </a:rPr>
              <a:t>For any missing data in the 'Payload Mass' column, impute the missing values by replacing them with the mean value of that column.</a:t>
            </a:r>
          </a:p>
          <a:p>
            <a:endParaRPr lang="es-ES" sz="1400" dirty="0">
              <a:latin typeface="Abadi" panose="020B0604020104020204" pitchFamily="34" charset="0"/>
            </a:endParaRPr>
          </a:p>
        </p:txBody>
      </p:sp>
      <p:sp>
        <p:nvSpPr>
          <p:cNvPr id="19" name="CuadroTexto 18">
            <a:extLst>
              <a:ext uri="{FF2B5EF4-FFF2-40B4-BE49-F238E27FC236}">
                <a16:creationId xmlns:a16="http://schemas.microsoft.com/office/drawing/2014/main" id="{A34EE3DF-A318-60D1-2F00-05031656E447}"/>
              </a:ext>
            </a:extLst>
          </p:cNvPr>
          <p:cNvSpPr txBox="1"/>
          <p:nvPr/>
        </p:nvSpPr>
        <p:spPr>
          <a:xfrm rot="10800000" flipV="1">
            <a:off x="5242559" y="1661601"/>
            <a:ext cx="5937518" cy="523220"/>
          </a:xfrm>
          <a:prstGeom prst="rect">
            <a:avLst/>
          </a:prstGeom>
          <a:noFill/>
        </p:spPr>
        <p:txBody>
          <a:bodyPr wrap="square" rtlCol="0">
            <a:spAutoFit/>
          </a:bodyPr>
          <a:lstStyle/>
          <a:p>
            <a:r>
              <a:rPr lang="es-ES" sz="1400" b="0" dirty="0" err="1">
                <a:effectLst/>
                <a:latin typeface="Abadi" panose="020B0604020104020204" pitchFamily="34" charset="0"/>
              </a:rPr>
              <a:t>spacex_url</a:t>
            </a:r>
            <a:r>
              <a:rPr lang="es-ES" sz="1400" b="0" dirty="0">
                <a:effectLst/>
                <a:latin typeface="Abadi" panose="020B0604020104020204" pitchFamily="34" charset="0"/>
              </a:rPr>
              <a:t> </a:t>
            </a:r>
            <a:r>
              <a:rPr lang="es-ES" sz="1400" b="0" dirty="0">
                <a:effectLst/>
                <a:latin typeface="Abadi" panose="020B0604020104020204" pitchFamily="34" charset="0"/>
                <a:hlinkClick r:id="rId9"/>
              </a:rPr>
              <a:t>="https://api.spacexdata.com/v4/</a:t>
            </a:r>
            <a:r>
              <a:rPr lang="es-ES" sz="1400" b="0" dirty="0" err="1">
                <a:effectLst/>
                <a:latin typeface="Abadi" panose="020B0604020104020204" pitchFamily="34" charset="0"/>
                <a:hlinkClick r:id="rId9"/>
              </a:rPr>
              <a:t>launches</a:t>
            </a:r>
            <a:r>
              <a:rPr lang="es-ES" sz="1400" b="0" dirty="0">
                <a:effectLst/>
                <a:latin typeface="Abadi" panose="020B0604020104020204" pitchFamily="34" charset="0"/>
                <a:hlinkClick r:id="rId9"/>
              </a:rPr>
              <a:t>/</a:t>
            </a:r>
            <a:r>
              <a:rPr lang="es-ES" sz="1400" b="0" dirty="0" err="1">
                <a:effectLst/>
                <a:latin typeface="Abadi" panose="020B0604020104020204" pitchFamily="34" charset="0"/>
                <a:hlinkClick r:id="rId9"/>
              </a:rPr>
              <a:t>past</a:t>
            </a:r>
            <a:r>
              <a:rPr lang="es-ES" sz="1400" b="0" dirty="0">
                <a:effectLst/>
                <a:latin typeface="Abadi" panose="020B0604020104020204" pitchFamily="34" charset="0"/>
                <a:hlinkClick r:id="rId9"/>
              </a:rPr>
              <a:t>"</a:t>
            </a:r>
            <a:endParaRPr lang="es-ES" sz="1400" b="0" dirty="0">
              <a:effectLst/>
              <a:latin typeface="Abadi" panose="020B0604020104020204" pitchFamily="34" charset="0"/>
            </a:endParaRPr>
          </a:p>
          <a:p>
            <a:endParaRPr lang="es-ES" sz="1400" dirty="0">
              <a:latin typeface="Abadi" panose="020B0604020104020204" pitchFamily="34" charset="0"/>
            </a:endParaRPr>
          </a:p>
        </p:txBody>
      </p:sp>
      <p:sp>
        <p:nvSpPr>
          <p:cNvPr id="18" name="CuadroTexto 17">
            <a:extLst>
              <a:ext uri="{FF2B5EF4-FFF2-40B4-BE49-F238E27FC236}">
                <a16:creationId xmlns:a16="http://schemas.microsoft.com/office/drawing/2014/main" id="{AD421C3A-DEB3-0C37-0C00-BAA2F74C3C41}"/>
              </a:ext>
            </a:extLst>
          </p:cNvPr>
          <p:cNvSpPr txBox="1"/>
          <p:nvPr/>
        </p:nvSpPr>
        <p:spPr>
          <a:xfrm rot="10800000" flipV="1">
            <a:off x="5242559" y="4286225"/>
            <a:ext cx="5937518" cy="523220"/>
          </a:xfrm>
          <a:prstGeom prst="rect">
            <a:avLst/>
          </a:prstGeom>
          <a:noFill/>
        </p:spPr>
        <p:txBody>
          <a:bodyPr wrap="square" rtlCol="0">
            <a:spAutoFit/>
          </a:bodyPr>
          <a:lstStyle/>
          <a:p>
            <a:r>
              <a:rPr lang="en-US" sz="1400">
                <a:latin typeface="Abadi" panose="020B0604020104020204" pitchFamily="34" charset="0"/>
              </a:rPr>
              <a:t>Filter the DataFrame to include only rows corresponding to 'Falcon 9' rocket launches.</a:t>
            </a:r>
            <a:endParaRPr lang="es-ES" sz="1400" dirty="0">
              <a:latin typeface="Abadi" panose="020B0604020104020204" pitchFamily="34" charset="0"/>
            </a:endParaRPr>
          </a:p>
        </p:txBody>
      </p:sp>
    </p:spTree>
    <p:extLst>
      <p:ext uri="{BB962C8B-B14F-4D97-AF65-F5344CB8AC3E}">
        <p14:creationId xmlns:p14="http://schemas.microsoft.com/office/powerpoint/2010/main" val="280316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31515" y="1430044"/>
            <a:ext cx="10606496" cy="5072356"/>
          </a:xfrm>
          <a:prstGeom prst="rect">
            <a:avLst/>
          </a:prstGeom>
        </p:spPr>
        <p:txBody>
          <a:bodyPr lIns="91440" tIns="45720" rIns="91440" bIns="45720" anchor="t">
            <a:noAutofit/>
          </a:bodyPr>
          <a:lstStyle/>
          <a:p>
            <a:pPr algn="just">
              <a:lnSpc>
                <a:spcPct val="100000"/>
              </a:lnSpc>
              <a:spcBef>
                <a:spcPts val="1400"/>
              </a:spcBef>
            </a:pPr>
            <a:r>
              <a:rPr lang="en-US" sz="1800" dirty="0">
                <a:solidFill>
                  <a:schemeClr val="accent3">
                    <a:lumMod val="25000"/>
                  </a:schemeClr>
                </a:solidFill>
                <a:latin typeface="Abadi" panose="020B0604020104020204" pitchFamily="34" charset="0"/>
              </a:rPr>
              <a:t>Obtain Data from Wikipedia:</a:t>
            </a:r>
          </a:p>
          <a:p>
            <a:pPr marL="0" indent="0" algn="just">
              <a:lnSpc>
                <a:spcPct val="100000"/>
              </a:lnSpc>
              <a:spcBef>
                <a:spcPts val="1400"/>
              </a:spcBef>
              <a:buNone/>
            </a:pPr>
            <a:r>
              <a:rPr lang="en-US" sz="1800" dirty="0">
                <a:solidFill>
                  <a:srgbClr val="1C7DDB"/>
                </a:solidFill>
                <a:latin typeface="Abadi" panose="020B0604020104020204" pitchFamily="34" charset="0"/>
              </a:rPr>
              <a:t>The data was retrieved from Wikipedia as an HTML object, specifically containing information about Falcon launches.</a:t>
            </a:r>
          </a:p>
          <a:p>
            <a:pPr algn="just">
              <a:lnSpc>
                <a:spcPct val="100000"/>
              </a:lnSpc>
              <a:spcBef>
                <a:spcPts val="1400"/>
              </a:spcBef>
            </a:pPr>
            <a:r>
              <a:rPr lang="en-US" sz="1800" dirty="0">
                <a:solidFill>
                  <a:schemeClr val="accent3">
                    <a:lumMod val="25000"/>
                  </a:schemeClr>
                </a:solidFill>
                <a:latin typeface="Abadi" panose="020B0604020104020204" pitchFamily="34" charset="0"/>
              </a:rPr>
              <a:t>Web Scraping and Parsing:</a:t>
            </a:r>
          </a:p>
          <a:p>
            <a:pPr marL="0" indent="0" algn="just">
              <a:lnSpc>
                <a:spcPct val="100000"/>
              </a:lnSpc>
              <a:spcBef>
                <a:spcPts val="1400"/>
              </a:spcBef>
              <a:buNone/>
            </a:pPr>
            <a:r>
              <a:rPr lang="en-US" sz="1800" dirty="0">
                <a:solidFill>
                  <a:srgbClr val="1C7DDB"/>
                </a:solidFill>
                <a:latin typeface="Abadi" panose="020B0604020104020204" pitchFamily="34" charset="0"/>
              </a:rPr>
              <a:t>Web scraping techniques were employed to extract relevant information and convert it into readable tables for further analysis.</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b="1"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200" b="1"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200" b="1" dirty="0">
                <a:solidFill>
                  <a:schemeClr val="accent3">
                    <a:lumMod val="25000"/>
                  </a:schemeClr>
                </a:solidFill>
                <a:latin typeface="Abadi" panose="020B0604020104020204" pitchFamily="34" charset="0"/>
              </a:rPr>
              <a:t>Source code: </a:t>
            </a:r>
            <a:r>
              <a:rPr lang="en-US" sz="1200" b="1" dirty="0">
                <a:solidFill>
                  <a:schemeClr val="accent3">
                    <a:lumMod val="25000"/>
                  </a:schemeClr>
                </a:solidFill>
                <a:latin typeface="Abadi" panose="020B0604020104020204" pitchFamily="34" charset="0"/>
                <a:hlinkClick r:id="rId3"/>
              </a:rPr>
              <a:t>https://github.com/laurajimenezz/Data_Science_IBM/blob/01130e1977b311bb3437debfb2f07368cb725a3b/jupyter-labs-spacex-data-collection-api.ipynb</a:t>
            </a:r>
            <a:endParaRPr lang="en-US" sz="1200" dirty="0"/>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22" name="Marcador de contenido 1">
            <a:extLst>
              <a:ext uri="{FF2B5EF4-FFF2-40B4-BE49-F238E27FC236}">
                <a16:creationId xmlns:a16="http://schemas.microsoft.com/office/drawing/2014/main" id="{E4AD1777-A3A1-3F6B-A97F-FEBD6382A40A}"/>
              </a:ext>
            </a:extLst>
          </p:cNvPr>
          <p:cNvGraphicFramePr>
            <a:graphicFrameLocks/>
          </p:cNvGraphicFramePr>
          <p:nvPr>
            <p:extLst>
              <p:ext uri="{D42A27DB-BD31-4B8C-83A1-F6EECF244321}">
                <p14:modId xmlns:p14="http://schemas.microsoft.com/office/powerpoint/2010/main" val="1271856611"/>
              </p:ext>
            </p:extLst>
          </p:nvPr>
        </p:nvGraphicFramePr>
        <p:xfrm>
          <a:off x="500770" y="3677858"/>
          <a:ext cx="11358881" cy="218159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1385553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graphicFrame>
        <p:nvGraphicFramePr>
          <p:cNvPr id="10" name="Content Placeholder 4">
            <a:extLst>
              <a:ext uri="{FF2B5EF4-FFF2-40B4-BE49-F238E27FC236}">
                <a16:creationId xmlns:a16="http://schemas.microsoft.com/office/drawing/2014/main" id="{EA0EA7A6-51E6-D5AE-3382-941D8A869139}"/>
              </a:ext>
            </a:extLst>
          </p:cNvPr>
          <p:cNvGraphicFramePr>
            <a:graphicFrameLocks noGrp="1"/>
          </p:cNvGraphicFramePr>
          <p:nvPr>
            <p:ph idx="4294967295"/>
            <p:extLst>
              <p:ext uri="{D42A27DB-BD31-4B8C-83A1-F6EECF244321}">
                <p14:modId xmlns:p14="http://schemas.microsoft.com/office/powerpoint/2010/main" val="2710745873"/>
              </p:ext>
            </p:extLst>
          </p:nvPr>
        </p:nvGraphicFramePr>
        <p:xfrm>
          <a:off x="838200" y="167423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1">
            <a:extLst>
              <a:ext uri="{FF2B5EF4-FFF2-40B4-BE49-F238E27FC236}">
                <a16:creationId xmlns:a16="http://schemas.microsoft.com/office/drawing/2014/main" id="{2A665A13-3129-46DF-B847-F273F3E96BE6}"/>
              </a:ext>
            </a:extLst>
          </p:cNvPr>
          <p:cNvSpPr txBox="1">
            <a:spLocks/>
          </p:cNvSpPr>
          <p:nvPr/>
        </p:nvSpPr>
        <p:spPr>
          <a:xfrm>
            <a:off x="838200"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endParaRPr lang="en-US" dirty="0">
              <a:solidFill>
                <a:srgbClr val="0B49CB"/>
              </a:solidFill>
              <a:latin typeface="Abadi"/>
            </a:endParaRP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1434</TotalTime>
  <Words>2732</Words>
  <Application>Microsoft Office PowerPoint</Application>
  <PresentationFormat>Panorámica</PresentationFormat>
  <Paragraphs>250</Paragraphs>
  <Slides>45</Slides>
  <Notes>4</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45</vt:i4>
      </vt:variant>
    </vt:vector>
  </HeadingPairs>
  <TitlesOfParts>
    <vt:vector size="50" baseType="lpstr">
      <vt:lpstr>Abadi</vt:lpstr>
      <vt:lpstr>Arial</vt:lpstr>
      <vt:lpstr>Calibri</vt:lpstr>
      <vt:lpstr>IBM Plex Mono SemiBold</vt:lpstr>
      <vt:lpstr>Custom Design</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Luo;Jaime De Castro Escribano</dc:creator>
  <cp:lastModifiedBy>LAURA JIMENEZ FORNIELES</cp:lastModifiedBy>
  <cp:revision>206</cp:revision>
  <dcterms:created xsi:type="dcterms:W3CDTF">2021-04-29T18:58:34Z</dcterms:created>
  <dcterms:modified xsi:type="dcterms:W3CDTF">2025-03-26T19:59:27Z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